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8" r:id="rId3"/>
    <p:sldId id="257" r:id="rId4"/>
    <p:sldId id="269" r:id="rId5"/>
    <p:sldId id="260" r:id="rId6"/>
    <p:sldId id="314" r:id="rId7"/>
    <p:sldId id="262" r:id="rId8"/>
    <p:sldId id="294" r:id="rId9"/>
    <p:sldId id="315" r:id="rId10"/>
    <p:sldId id="316" r:id="rId11"/>
    <p:sldId id="317" r:id="rId12"/>
    <p:sldId id="318" r:id="rId13"/>
    <p:sldId id="319" r:id="rId14"/>
    <p:sldId id="320" r:id="rId15"/>
    <p:sldId id="322" r:id="rId16"/>
    <p:sldId id="321" r:id="rId17"/>
    <p:sldId id="323" r:id="rId18"/>
    <p:sldId id="326" r:id="rId19"/>
    <p:sldId id="327" r:id="rId20"/>
    <p:sldId id="328" r:id="rId21"/>
    <p:sldId id="329" r:id="rId22"/>
    <p:sldId id="330" r:id="rId23"/>
    <p:sldId id="333" r:id="rId24"/>
    <p:sldId id="293" r:id="rId25"/>
    <p:sldId id="301"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6C4B946-B6D8-46F2-9DEC-635BEF645775}">
          <p14:sldIdLst>
            <p14:sldId id="256"/>
            <p14:sldId id="258"/>
          </p14:sldIdLst>
        </p14:section>
        <p14:section name="Contexte &amp; Problématique" id="{5AC1509D-32E5-4BC8-A215-317EB5C2CD9B}">
          <p14:sldIdLst>
            <p14:sldId id="257"/>
            <p14:sldId id="269"/>
          </p14:sldIdLst>
        </p14:section>
        <p14:section name="Jeu de Données" id="{EA35DF04-A159-49AB-AA65-00C2DF32690B}">
          <p14:sldIdLst>
            <p14:sldId id="260"/>
            <p14:sldId id="314"/>
          </p14:sldIdLst>
        </p14:section>
        <p14:section name="Segmentation par Textes" id="{D6DDACC8-131E-4DA8-A65D-06D4EE1A877F}">
          <p14:sldIdLst>
            <p14:sldId id="262"/>
            <p14:sldId id="294"/>
            <p14:sldId id="315"/>
            <p14:sldId id="316"/>
            <p14:sldId id="317"/>
            <p14:sldId id="318"/>
            <p14:sldId id="319"/>
          </p14:sldIdLst>
        </p14:section>
        <p14:section name="Segmentation par Images" id="{15696436-C41E-4B10-B84D-372A96109B1F}">
          <p14:sldIdLst>
            <p14:sldId id="320"/>
            <p14:sldId id="322"/>
            <p14:sldId id="321"/>
            <p14:sldId id="323"/>
            <p14:sldId id="326"/>
          </p14:sldIdLst>
        </p14:section>
        <p14:section name="Segmentation Textes &amp; Images" id="{828AC5F1-4295-4BD0-9719-90A0D17C35F4}">
          <p14:sldIdLst>
            <p14:sldId id="327"/>
            <p14:sldId id="328"/>
            <p14:sldId id="329"/>
            <p14:sldId id="330"/>
            <p14:sldId id="333"/>
          </p14:sldIdLst>
        </p14:section>
        <p14:section name="Synthèse &amp; Conclusion" id="{4CA3FA25-BA3B-4CDF-8326-F3C53B9A7650}">
          <p14:sldIdLst>
            <p14:sldId id="293"/>
            <p14:sldId id="301"/>
          </p14:sldIdLst>
        </p14:section>
        <p14:section name="Annexe" id="{2DE89571-BAB4-43CC-B777-48BF58B26CC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51EB"/>
    <a:srgbClr val="8D3537"/>
    <a:srgbClr val="377341"/>
    <a:srgbClr val="A85B39"/>
    <a:srgbClr val="32477B"/>
    <a:srgbClr val="FF0000"/>
    <a:srgbClr val="8062E9"/>
    <a:srgbClr val="D9D9D9"/>
    <a:srgbClr val="00B050"/>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512EFE-FC25-4A79-B8FE-91FD2E4E9AEE}" v="149" dt="2022-07-27T17:54:08.235"/>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89209" autoAdjust="0"/>
  </p:normalViewPr>
  <p:slideViewPr>
    <p:cSldViewPr snapToGrid="0">
      <p:cViewPr varScale="1">
        <p:scale>
          <a:sx n="114" d="100"/>
          <a:sy n="114" d="100"/>
        </p:scale>
        <p:origin x="498" y="12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632" y="11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hadi" userId="25bd9855-c3c8-4fe0-90d6-09dac4ca243f" providerId="ADAL" clId="{4FC0D9C4-E8DE-476A-872A-08DCA6577354}"/>
    <pc:docChg chg="undo redo custSel delSld modSld addSection delSection modSection">
      <pc:chgData name="Elhadi" userId="25bd9855-c3c8-4fe0-90d6-09dac4ca243f" providerId="ADAL" clId="{4FC0D9C4-E8DE-476A-872A-08DCA6577354}" dt="2022-07-21T23:42:02.024" v="103" actId="20577"/>
      <pc:docMkLst>
        <pc:docMk/>
      </pc:docMkLst>
      <pc:sldChg chg="modSp mod">
        <pc:chgData name="Elhadi" userId="25bd9855-c3c8-4fe0-90d6-09dac4ca243f" providerId="ADAL" clId="{4FC0D9C4-E8DE-476A-872A-08DCA6577354}" dt="2022-07-21T23:24:34.215" v="3"/>
        <pc:sldMkLst>
          <pc:docMk/>
          <pc:sldMk cId="2768659440" sldId="256"/>
        </pc:sldMkLst>
        <pc:spChg chg="mod">
          <ac:chgData name="Elhadi" userId="25bd9855-c3c8-4fe0-90d6-09dac4ca243f" providerId="ADAL" clId="{4FC0D9C4-E8DE-476A-872A-08DCA6577354}" dt="2022-07-21T23:24:34.215" v="3"/>
          <ac:spMkLst>
            <pc:docMk/>
            <pc:sldMk cId="2768659440" sldId="256"/>
            <ac:spMk id="3" creationId="{D2C7D867-35F0-4416-A874-46355FA1A488}"/>
          </ac:spMkLst>
        </pc:spChg>
      </pc:sldChg>
      <pc:sldChg chg="modSp mod">
        <pc:chgData name="Elhadi" userId="25bd9855-c3c8-4fe0-90d6-09dac4ca243f" providerId="ADAL" clId="{4FC0D9C4-E8DE-476A-872A-08DCA6577354}" dt="2022-07-21T23:29:21.676" v="43" actId="6549"/>
        <pc:sldMkLst>
          <pc:docMk/>
          <pc:sldMk cId="1536896425" sldId="258"/>
        </pc:sldMkLst>
        <pc:spChg chg="mod">
          <ac:chgData name="Elhadi" userId="25bd9855-c3c8-4fe0-90d6-09dac4ca243f" providerId="ADAL" clId="{4FC0D9C4-E8DE-476A-872A-08DCA6577354}" dt="2022-07-21T23:29:21.676" v="43" actId="6549"/>
          <ac:spMkLst>
            <pc:docMk/>
            <pc:sldMk cId="1536896425" sldId="258"/>
            <ac:spMk id="5" creationId="{0DEECFA4-0101-4E2F-BC91-8586E01542D6}"/>
          </ac:spMkLst>
        </pc:spChg>
      </pc:sldChg>
      <pc:sldChg chg="modSp mod">
        <pc:chgData name="Elhadi" userId="25bd9855-c3c8-4fe0-90d6-09dac4ca243f" providerId="ADAL" clId="{4FC0D9C4-E8DE-476A-872A-08DCA6577354}" dt="2022-07-21T23:30:33.758" v="68" actId="20577"/>
        <pc:sldMkLst>
          <pc:docMk/>
          <pc:sldMk cId="4022417869" sldId="260"/>
        </pc:sldMkLst>
        <pc:spChg chg="mod">
          <ac:chgData name="Elhadi" userId="25bd9855-c3c8-4fe0-90d6-09dac4ca243f" providerId="ADAL" clId="{4FC0D9C4-E8DE-476A-872A-08DCA6577354}" dt="2022-07-21T23:30:11.993" v="45"/>
          <ac:spMkLst>
            <pc:docMk/>
            <pc:sldMk cId="4022417869" sldId="260"/>
            <ac:spMk id="6" creationId="{F317138E-7D63-4FB3-A276-64F43BE70681}"/>
          </ac:spMkLst>
        </pc:spChg>
        <pc:spChg chg="mod">
          <ac:chgData name="Elhadi" userId="25bd9855-c3c8-4fe0-90d6-09dac4ca243f" providerId="ADAL" clId="{4FC0D9C4-E8DE-476A-872A-08DCA6577354}" dt="2022-07-21T23:30:33.758" v="68" actId="20577"/>
          <ac:spMkLst>
            <pc:docMk/>
            <pc:sldMk cId="4022417869" sldId="260"/>
            <ac:spMk id="7" creationId="{E8E3E90D-DB49-428B-B779-0E613E6119C3}"/>
          </ac:spMkLst>
        </pc:spChg>
      </pc:sldChg>
      <pc:sldChg chg="modSp mod">
        <pc:chgData name="Elhadi" userId="25bd9855-c3c8-4fe0-90d6-09dac4ca243f" providerId="ADAL" clId="{4FC0D9C4-E8DE-476A-872A-08DCA6577354}" dt="2022-07-21T23:31:12.457" v="71" actId="6549"/>
        <pc:sldMkLst>
          <pc:docMk/>
          <pc:sldMk cId="2529200038" sldId="262"/>
        </pc:sldMkLst>
        <pc:spChg chg="mod">
          <ac:chgData name="Elhadi" userId="25bd9855-c3c8-4fe0-90d6-09dac4ca243f" providerId="ADAL" clId="{4FC0D9C4-E8DE-476A-872A-08DCA6577354}" dt="2022-07-21T23:31:12.457" v="71" actId="6549"/>
          <ac:spMkLst>
            <pc:docMk/>
            <pc:sldMk cId="2529200038" sldId="262"/>
            <ac:spMk id="6" creationId="{F317138E-7D63-4FB3-A276-64F43BE70681}"/>
          </ac:spMkLst>
        </pc:spChg>
      </pc:sldChg>
      <pc:sldChg chg="del">
        <pc:chgData name="Elhadi" userId="25bd9855-c3c8-4fe0-90d6-09dac4ca243f" providerId="ADAL" clId="{4FC0D9C4-E8DE-476A-872A-08DCA6577354}" dt="2022-07-21T23:31:04.088" v="70" actId="47"/>
        <pc:sldMkLst>
          <pc:docMk/>
          <pc:sldMk cId="2299679956" sldId="266"/>
        </pc:sldMkLst>
      </pc:sldChg>
      <pc:sldChg chg="addSp modSp mod">
        <pc:chgData name="Elhadi" userId="25bd9855-c3c8-4fe0-90d6-09dac4ca243f" providerId="ADAL" clId="{4FC0D9C4-E8DE-476A-872A-08DCA6577354}" dt="2022-07-21T23:42:02.024" v="103" actId="20577"/>
        <pc:sldMkLst>
          <pc:docMk/>
          <pc:sldMk cId="2673650201" sldId="269"/>
        </pc:sldMkLst>
        <pc:spChg chg="mod">
          <ac:chgData name="Elhadi" userId="25bd9855-c3c8-4fe0-90d6-09dac4ca243f" providerId="ADAL" clId="{4FC0D9C4-E8DE-476A-872A-08DCA6577354}" dt="2022-07-21T23:42:02.024" v="103" actId="20577"/>
          <ac:spMkLst>
            <pc:docMk/>
            <pc:sldMk cId="2673650201" sldId="269"/>
            <ac:spMk id="5" creationId="{7D266EE9-11C1-4F1C-AAC0-09A6FB709CA3}"/>
          </ac:spMkLst>
        </pc:spChg>
        <pc:picChg chg="add mod">
          <ac:chgData name="Elhadi" userId="25bd9855-c3c8-4fe0-90d6-09dac4ca243f" providerId="ADAL" clId="{4FC0D9C4-E8DE-476A-872A-08DCA6577354}" dt="2022-07-21T23:40:57.888" v="102" actId="1076"/>
          <ac:picMkLst>
            <pc:docMk/>
            <pc:sldMk cId="2673650201" sldId="269"/>
            <ac:picMk id="1026" creationId="{87E44232-B690-A5A8-8190-46876AFF69A7}"/>
          </ac:picMkLst>
        </pc:picChg>
      </pc:sldChg>
      <pc:sldChg chg="del">
        <pc:chgData name="Elhadi" userId="25bd9855-c3c8-4fe0-90d6-09dac4ca243f" providerId="ADAL" clId="{4FC0D9C4-E8DE-476A-872A-08DCA6577354}" dt="2022-07-21T23:32:32.917" v="76" actId="47"/>
        <pc:sldMkLst>
          <pc:docMk/>
          <pc:sldMk cId="481142094" sldId="281"/>
        </pc:sldMkLst>
      </pc:sldChg>
      <pc:sldChg chg="del">
        <pc:chgData name="Elhadi" userId="25bd9855-c3c8-4fe0-90d6-09dac4ca243f" providerId="ADAL" clId="{4FC0D9C4-E8DE-476A-872A-08DCA6577354}" dt="2022-07-21T23:32:23.097" v="73" actId="47"/>
        <pc:sldMkLst>
          <pc:docMk/>
          <pc:sldMk cId="1632297661" sldId="283"/>
        </pc:sldMkLst>
      </pc:sldChg>
      <pc:sldChg chg="modSp mod">
        <pc:chgData name="Elhadi" userId="25bd9855-c3c8-4fe0-90d6-09dac4ca243f" providerId="ADAL" clId="{4FC0D9C4-E8DE-476A-872A-08DCA6577354}" dt="2022-07-21T23:39:18.841" v="88"/>
        <pc:sldMkLst>
          <pc:docMk/>
          <pc:sldMk cId="2154881766" sldId="293"/>
        </pc:sldMkLst>
        <pc:spChg chg="mod">
          <ac:chgData name="Elhadi" userId="25bd9855-c3c8-4fe0-90d6-09dac4ca243f" providerId="ADAL" clId="{4FC0D9C4-E8DE-476A-872A-08DCA6577354}" dt="2022-07-21T23:39:18.841" v="88"/>
          <ac:spMkLst>
            <pc:docMk/>
            <pc:sldMk cId="2154881766" sldId="293"/>
            <ac:spMk id="6" creationId="{F317138E-7D63-4FB3-A276-64F43BE70681}"/>
          </ac:spMkLst>
        </pc:spChg>
      </pc:sldChg>
      <pc:sldChg chg="del">
        <pc:chgData name="Elhadi" userId="25bd9855-c3c8-4fe0-90d6-09dac4ca243f" providerId="ADAL" clId="{4FC0D9C4-E8DE-476A-872A-08DCA6577354}" dt="2022-07-21T23:32:39.756" v="77" actId="47"/>
        <pc:sldMkLst>
          <pc:docMk/>
          <pc:sldMk cId="348379310" sldId="299"/>
        </pc:sldMkLst>
      </pc:sldChg>
      <pc:sldChg chg="del">
        <pc:chgData name="Elhadi" userId="25bd9855-c3c8-4fe0-90d6-09dac4ca243f" providerId="ADAL" clId="{4FC0D9C4-E8DE-476A-872A-08DCA6577354}" dt="2022-07-21T23:30:58.814" v="69" actId="47"/>
        <pc:sldMkLst>
          <pc:docMk/>
          <pc:sldMk cId="1627276396" sldId="305"/>
        </pc:sldMkLst>
      </pc:sldChg>
      <pc:sldChg chg="del">
        <pc:chgData name="Elhadi" userId="25bd9855-c3c8-4fe0-90d6-09dac4ca243f" providerId="ADAL" clId="{4FC0D9C4-E8DE-476A-872A-08DCA6577354}" dt="2022-07-21T23:30:58.814" v="69" actId="47"/>
        <pc:sldMkLst>
          <pc:docMk/>
          <pc:sldMk cId="1247596063" sldId="306"/>
        </pc:sldMkLst>
      </pc:sldChg>
      <pc:sldChg chg="del">
        <pc:chgData name="Elhadi" userId="25bd9855-c3c8-4fe0-90d6-09dac4ca243f" providerId="ADAL" clId="{4FC0D9C4-E8DE-476A-872A-08DCA6577354}" dt="2022-07-21T23:30:58.814" v="69" actId="47"/>
        <pc:sldMkLst>
          <pc:docMk/>
          <pc:sldMk cId="2411923695" sldId="307"/>
        </pc:sldMkLst>
      </pc:sldChg>
      <pc:sldChg chg="del">
        <pc:chgData name="Elhadi" userId="25bd9855-c3c8-4fe0-90d6-09dac4ca243f" providerId="ADAL" clId="{4FC0D9C4-E8DE-476A-872A-08DCA6577354}" dt="2022-07-21T23:30:58.814" v="69" actId="47"/>
        <pc:sldMkLst>
          <pc:docMk/>
          <pc:sldMk cId="1540230377" sldId="308"/>
        </pc:sldMkLst>
      </pc:sldChg>
      <pc:sldChg chg="del">
        <pc:chgData name="Elhadi" userId="25bd9855-c3c8-4fe0-90d6-09dac4ca243f" providerId="ADAL" clId="{4FC0D9C4-E8DE-476A-872A-08DCA6577354}" dt="2022-07-21T23:30:58.814" v="69" actId="47"/>
        <pc:sldMkLst>
          <pc:docMk/>
          <pc:sldMk cId="3653207373" sldId="310"/>
        </pc:sldMkLst>
      </pc:sldChg>
      <pc:sldChg chg="del">
        <pc:chgData name="Elhadi" userId="25bd9855-c3c8-4fe0-90d6-09dac4ca243f" providerId="ADAL" clId="{4FC0D9C4-E8DE-476A-872A-08DCA6577354}" dt="2022-07-21T23:30:58.814" v="69" actId="47"/>
        <pc:sldMkLst>
          <pc:docMk/>
          <pc:sldMk cId="1019008289" sldId="312"/>
        </pc:sldMkLst>
      </pc:sldChg>
      <pc:sldChg chg="del">
        <pc:chgData name="Elhadi" userId="25bd9855-c3c8-4fe0-90d6-09dac4ca243f" providerId="ADAL" clId="{4FC0D9C4-E8DE-476A-872A-08DCA6577354}" dt="2022-07-21T23:30:58.814" v="69" actId="47"/>
        <pc:sldMkLst>
          <pc:docMk/>
          <pc:sldMk cId="2339421275" sldId="313"/>
        </pc:sldMkLst>
      </pc:sldChg>
      <pc:sldChg chg="del">
        <pc:chgData name="Elhadi" userId="25bd9855-c3c8-4fe0-90d6-09dac4ca243f" providerId="ADAL" clId="{4FC0D9C4-E8DE-476A-872A-08DCA6577354}" dt="2022-07-21T23:32:45.361" v="78" actId="47"/>
        <pc:sldMkLst>
          <pc:docMk/>
          <pc:sldMk cId="3841271123" sldId="315"/>
        </pc:sldMkLst>
      </pc:sldChg>
      <pc:sldChg chg="del">
        <pc:chgData name="Elhadi" userId="25bd9855-c3c8-4fe0-90d6-09dac4ca243f" providerId="ADAL" clId="{4FC0D9C4-E8DE-476A-872A-08DCA6577354}" dt="2022-07-21T23:32:23.097" v="73" actId="47"/>
        <pc:sldMkLst>
          <pc:docMk/>
          <pc:sldMk cId="916840679" sldId="317"/>
        </pc:sldMkLst>
      </pc:sldChg>
      <pc:sldChg chg="del">
        <pc:chgData name="Elhadi" userId="25bd9855-c3c8-4fe0-90d6-09dac4ca243f" providerId="ADAL" clId="{4FC0D9C4-E8DE-476A-872A-08DCA6577354}" dt="2022-07-21T23:32:32.917" v="76" actId="47"/>
        <pc:sldMkLst>
          <pc:docMk/>
          <pc:sldMk cId="2485487720" sldId="318"/>
        </pc:sldMkLst>
      </pc:sldChg>
      <pc:sldChg chg="del">
        <pc:chgData name="Elhadi" userId="25bd9855-c3c8-4fe0-90d6-09dac4ca243f" providerId="ADAL" clId="{4FC0D9C4-E8DE-476A-872A-08DCA6577354}" dt="2022-07-21T23:32:32.917" v="76" actId="47"/>
        <pc:sldMkLst>
          <pc:docMk/>
          <pc:sldMk cId="3601613645" sldId="320"/>
        </pc:sldMkLst>
      </pc:sldChg>
      <pc:sldChg chg="del">
        <pc:chgData name="Elhadi" userId="25bd9855-c3c8-4fe0-90d6-09dac4ca243f" providerId="ADAL" clId="{4FC0D9C4-E8DE-476A-872A-08DCA6577354}" dt="2022-07-21T23:32:32.917" v="76" actId="47"/>
        <pc:sldMkLst>
          <pc:docMk/>
          <pc:sldMk cId="996996688" sldId="321"/>
        </pc:sldMkLst>
      </pc:sldChg>
      <pc:sldChg chg="del">
        <pc:chgData name="Elhadi" userId="25bd9855-c3c8-4fe0-90d6-09dac4ca243f" providerId="ADAL" clId="{4FC0D9C4-E8DE-476A-872A-08DCA6577354}" dt="2022-07-21T23:32:45.361" v="78" actId="47"/>
        <pc:sldMkLst>
          <pc:docMk/>
          <pc:sldMk cId="3419588844" sldId="322"/>
        </pc:sldMkLst>
      </pc:sldChg>
      <pc:sldChg chg="del">
        <pc:chgData name="Elhadi" userId="25bd9855-c3c8-4fe0-90d6-09dac4ca243f" providerId="ADAL" clId="{4FC0D9C4-E8DE-476A-872A-08DCA6577354}" dt="2022-07-21T23:32:45.361" v="78" actId="47"/>
        <pc:sldMkLst>
          <pc:docMk/>
          <pc:sldMk cId="735987119" sldId="323"/>
        </pc:sldMkLst>
      </pc:sldChg>
      <pc:sldChg chg="del">
        <pc:chgData name="Elhadi" userId="25bd9855-c3c8-4fe0-90d6-09dac4ca243f" providerId="ADAL" clId="{4FC0D9C4-E8DE-476A-872A-08DCA6577354}" dt="2022-07-21T23:32:45.361" v="78" actId="47"/>
        <pc:sldMkLst>
          <pc:docMk/>
          <pc:sldMk cId="3845669778" sldId="324"/>
        </pc:sldMkLst>
      </pc:sldChg>
      <pc:sldChg chg="del">
        <pc:chgData name="Elhadi" userId="25bd9855-c3c8-4fe0-90d6-09dac4ca243f" providerId="ADAL" clId="{4FC0D9C4-E8DE-476A-872A-08DCA6577354}" dt="2022-07-21T23:32:23.097" v="73" actId="47"/>
        <pc:sldMkLst>
          <pc:docMk/>
          <pc:sldMk cId="2770254265" sldId="329"/>
        </pc:sldMkLst>
      </pc:sldChg>
      <pc:sldChg chg="del">
        <pc:chgData name="Elhadi" userId="25bd9855-c3c8-4fe0-90d6-09dac4ca243f" providerId="ADAL" clId="{4FC0D9C4-E8DE-476A-872A-08DCA6577354}" dt="2022-07-21T23:32:23.097" v="73" actId="47"/>
        <pc:sldMkLst>
          <pc:docMk/>
          <pc:sldMk cId="2866851550" sldId="330"/>
        </pc:sldMkLst>
      </pc:sldChg>
      <pc:sldChg chg="del">
        <pc:chgData name="Elhadi" userId="25bd9855-c3c8-4fe0-90d6-09dac4ca243f" providerId="ADAL" clId="{4FC0D9C4-E8DE-476A-872A-08DCA6577354}" dt="2022-07-21T23:32:23.097" v="73" actId="47"/>
        <pc:sldMkLst>
          <pc:docMk/>
          <pc:sldMk cId="732473923" sldId="331"/>
        </pc:sldMkLst>
      </pc:sldChg>
    </pc:docChg>
  </pc:docChgLst>
  <pc:docChgLst>
    <pc:chgData name="Elhadi" userId="25bd9855-c3c8-4fe0-90d6-09dac4ca243f" providerId="ADAL" clId="{C8038C93-0868-4620-9BA2-33041EC1E42C}"/>
    <pc:docChg chg="undo redo custSel addSld delSld modSld sldOrd addSection delSection modSection">
      <pc:chgData name="Elhadi" userId="25bd9855-c3c8-4fe0-90d6-09dac4ca243f" providerId="ADAL" clId="{C8038C93-0868-4620-9BA2-33041EC1E42C}" dt="2022-06-13T22:15:16.177" v="5849" actId="20577"/>
      <pc:docMkLst>
        <pc:docMk/>
      </pc:docMkLst>
      <pc:sldChg chg="modSp mod">
        <pc:chgData name="Elhadi" userId="25bd9855-c3c8-4fe0-90d6-09dac4ca243f" providerId="ADAL" clId="{C8038C93-0868-4620-9BA2-33041EC1E42C}" dt="2022-05-25T14:23:53.049" v="64" actId="20577"/>
        <pc:sldMkLst>
          <pc:docMk/>
          <pc:sldMk cId="2768659440" sldId="256"/>
        </pc:sldMkLst>
        <pc:spChg chg="mod">
          <ac:chgData name="Elhadi" userId="25bd9855-c3c8-4fe0-90d6-09dac4ca243f" providerId="ADAL" clId="{C8038C93-0868-4620-9BA2-33041EC1E42C}" dt="2022-05-25T14:23:53.049" v="64" actId="20577"/>
          <ac:spMkLst>
            <pc:docMk/>
            <pc:sldMk cId="2768659440" sldId="256"/>
            <ac:spMk id="3" creationId="{D2C7D867-35F0-4416-A874-46355FA1A488}"/>
          </ac:spMkLst>
        </pc:spChg>
      </pc:sldChg>
      <pc:sldChg chg="modSp mod">
        <pc:chgData name="Elhadi" userId="25bd9855-c3c8-4fe0-90d6-09dac4ca243f" providerId="ADAL" clId="{C8038C93-0868-4620-9BA2-33041EC1E42C}" dt="2022-06-07T15:46:20.690" v="314" actId="20577"/>
        <pc:sldMkLst>
          <pc:docMk/>
          <pc:sldMk cId="1536896425" sldId="258"/>
        </pc:sldMkLst>
        <pc:spChg chg="mod">
          <ac:chgData name="Elhadi" userId="25bd9855-c3c8-4fe0-90d6-09dac4ca243f" providerId="ADAL" clId="{C8038C93-0868-4620-9BA2-33041EC1E42C}" dt="2022-06-07T15:46:20.690" v="314" actId="20577"/>
          <ac:spMkLst>
            <pc:docMk/>
            <pc:sldMk cId="1536896425" sldId="258"/>
            <ac:spMk id="5" creationId="{0DEECFA4-0101-4E2F-BC91-8586E01542D6}"/>
          </ac:spMkLst>
        </pc:spChg>
      </pc:sldChg>
      <pc:sldChg chg="modSp add del mod ord">
        <pc:chgData name="Elhadi" userId="25bd9855-c3c8-4fe0-90d6-09dac4ca243f" providerId="ADAL" clId="{C8038C93-0868-4620-9BA2-33041EC1E42C}" dt="2022-06-08T22:31:12.156" v="2685" actId="6549"/>
        <pc:sldMkLst>
          <pc:docMk/>
          <pc:sldMk cId="4022417869" sldId="260"/>
        </pc:sldMkLst>
        <pc:spChg chg="mod">
          <ac:chgData name="Elhadi" userId="25bd9855-c3c8-4fe0-90d6-09dac4ca243f" providerId="ADAL" clId="{C8038C93-0868-4620-9BA2-33041EC1E42C}" dt="2022-06-07T15:47:01.969" v="318"/>
          <ac:spMkLst>
            <pc:docMk/>
            <pc:sldMk cId="4022417869" sldId="260"/>
            <ac:spMk id="6" creationId="{F317138E-7D63-4FB3-A276-64F43BE70681}"/>
          </ac:spMkLst>
        </pc:spChg>
        <pc:spChg chg="mod">
          <ac:chgData name="Elhadi" userId="25bd9855-c3c8-4fe0-90d6-09dac4ca243f" providerId="ADAL" clId="{C8038C93-0868-4620-9BA2-33041EC1E42C}" dt="2022-06-08T22:31:12.156" v="2685" actId="6549"/>
          <ac:spMkLst>
            <pc:docMk/>
            <pc:sldMk cId="4022417869" sldId="260"/>
            <ac:spMk id="7" creationId="{E8E3E90D-DB49-428B-B779-0E613E6119C3}"/>
          </ac:spMkLst>
        </pc:spChg>
      </pc:sldChg>
      <pc:sldChg chg="add del">
        <pc:chgData name="Elhadi" userId="25bd9855-c3c8-4fe0-90d6-09dac4ca243f" providerId="ADAL" clId="{C8038C93-0868-4620-9BA2-33041EC1E42C}" dt="2022-06-07T15:47:44.674" v="324" actId="2696"/>
        <pc:sldMkLst>
          <pc:docMk/>
          <pc:sldMk cId="3851067448" sldId="261"/>
        </pc:sldMkLst>
      </pc:sldChg>
      <pc:sldChg chg="modSp mod">
        <pc:chgData name="Elhadi" userId="25bd9855-c3c8-4fe0-90d6-09dac4ca243f" providerId="ADAL" clId="{C8038C93-0868-4620-9BA2-33041EC1E42C}" dt="2022-06-08T22:30:29.570" v="2659" actId="6549"/>
        <pc:sldMkLst>
          <pc:docMk/>
          <pc:sldMk cId="2529200038" sldId="262"/>
        </pc:sldMkLst>
        <pc:spChg chg="mod">
          <ac:chgData name="Elhadi" userId="25bd9855-c3c8-4fe0-90d6-09dac4ca243f" providerId="ADAL" clId="{C8038C93-0868-4620-9BA2-33041EC1E42C}" dt="2022-06-08T22:30:29.570" v="2659" actId="6549"/>
          <ac:spMkLst>
            <pc:docMk/>
            <pc:sldMk cId="2529200038" sldId="262"/>
            <ac:spMk id="6" creationId="{F317138E-7D63-4FB3-A276-64F43BE70681}"/>
          </ac:spMkLst>
        </pc:spChg>
      </pc:sldChg>
      <pc:sldChg chg="ord">
        <pc:chgData name="Elhadi" userId="25bd9855-c3c8-4fe0-90d6-09dac4ca243f" providerId="ADAL" clId="{C8038C93-0868-4620-9BA2-33041EC1E42C}" dt="2022-05-31T18:15:47.635" v="272"/>
        <pc:sldMkLst>
          <pc:docMk/>
          <pc:sldMk cId="1114077113" sldId="264"/>
        </pc:sldMkLst>
      </pc:sldChg>
      <pc:sldChg chg="modSp add del mod">
        <pc:chgData name="Elhadi" userId="25bd9855-c3c8-4fe0-90d6-09dac4ca243f" providerId="ADAL" clId="{C8038C93-0868-4620-9BA2-33041EC1E42C}" dt="2022-06-08T22:32:06.748" v="2703" actId="20577"/>
        <pc:sldMkLst>
          <pc:docMk/>
          <pc:sldMk cId="2299679956" sldId="266"/>
        </pc:sldMkLst>
        <pc:spChg chg="mod">
          <ac:chgData name="Elhadi" userId="25bd9855-c3c8-4fe0-90d6-09dac4ca243f" providerId="ADAL" clId="{C8038C93-0868-4620-9BA2-33041EC1E42C}" dt="2022-06-08T22:32:06.748" v="2703" actId="20577"/>
          <ac:spMkLst>
            <pc:docMk/>
            <pc:sldMk cId="2299679956" sldId="266"/>
            <ac:spMk id="4" creationId="{958B6320-FBA1-4C75-B27D-9E9A0437CEFB}"/>
          </ac:spMkLst>
        </pc:spChg>
        <pc:picChg chg="mod">
          <ac:chgData name="Elhadi" userId="25bd9855-c3c8-4fe0-90d6-09dac4ca243f" providerId="ADAL" clId="{C8038C93-0868-4620-9BA2-33041EC1E42C}" dt="2022-06-08T20:23:59.366" v="2610" actId="1076"/>
          <ac:picMkLst>
            <pc:docMk/>
            <pc:sldMk cId="2299679956" sldId="266"/>
            <ac:picMk id="5" creationId="{C19797B4-B8B9-42F2-B63B-BC480CDF21CB}"/>
          </ac:picMkLst>
        </pc:picChg>
        <pc:picChg chg="mod">
          <ac:chgData name="Elhadi" userId="25bd9855-c3c8-4fe0-90d6-09dac4ca243f" providerId="ADAL" clId="{C8038C93-0868-4620-9BA2-33041EC1E42C}" dt="2022-06-08T20:17:45.533" v="2608"/>
          <ac:picMkLst>
            <pc:docMk/>
            <pc:sldMk cId="2299679956" sldId="266"/>
            <ac:picMk id="7" creationId="{405854D3-B7B2-4934-845E-2D3476D3CF25}"/>
          </ac:picMkLst>
        </pc:picChg>
      </pc:sldChg>
      <pc:sldChg chg="addSp delSp modSp mod">
        <pc:chgData name="Elhadi" userId="25bd9855-c3c8-4fe0-90d6-09dac4ca243f" providerId="ADAL" clId="{C8038C93-0868-4620-9BA2-33041EC1E42C}" dt="2022-06-13T22:15:16.177" v="5849" actId="20577"/>
        <pc:sldMkLst>
          <pc:docMk/>
          <pc:sldMk cId="2673650201" sldId="269"/>
        </pc:sldMkLst>
        <pc:spChg chg="add del mod">
          <ac:chgData name="Elhadi" userId="25bd9855-c3c8-4fe0-90d6-09dac4ca243f" providerId="ADAL" clId="{C8038C93-0868-4620-9BA2-33041EC1E42C}" dt="2022-05-25T14:34:39.620" v="152" actId="6549"/>
          <ac:spMkLst>
            <pc:docMk/>
            <pc:sldMk cId="2673650201" sldId="269"/>
            <ac:spMk id="5" creationId="{7D266EE9-11C1-4F1C-AAC0-09A6FB709CA3}"/>
          </ac:spMkLst>
        </pc:spChg>
        <pc:spChg chg="add del mod">
          <ac:chgData name="Elhadi" userId="25bd9855-c3c8-4fe0-90d6-09dac4ca243f" providerId="ADAL" clId="{C8038C93-0868-4620-9BA2-33041EC1E42C}" dt="2022-05-25T14:25:33.604" v="70" actId="478"/>
          <ac:spMkLst>
            <pc:docMk/>
            <pc:sldMk cId="2673650201" sldId="269"/>
            <ac:spMk id="6" creationId="{EBA8C768-8C4F-3FF6-700F-AFEB726F9EFD}"/>
          </ac:spMkLst>
        </pc:spChg>
        <pc:spChg chg="mod">
          <ac:chgData name="Elhadi" userId="25bd9855-c3c8-4fe0-90d6-09dac4ca243f" providerId="ADAL" clId="{C8038C93-0868-4620-9BA2-33041EC1E42C}" dt="2022-06-13T22:15:16.177" v="5849" actId="20577"/>
          <ac:spMkLst>
            <pc:docMk/>
            <pc:sldMk cId="2673650201" sldId="269"/>
            <ac:spMk id="27" creationId="{E203F5FE-D74C-4A9C-B671-DD022EC809BB}"/>
          </ac:spMkLst>
        </pc:spChg>
        <pc:picChg chg="add del">
          <ac:chgData name="Elhadi" userId="25bd9855-c3c8-4fe0-90d6-09dac4ca243f" providerId="ADAL" clId="{C8038C93-0868-4620-9BA2-33041EC1E42C}" dt="2022-05-25T14:25:34.276" v="71"/>
          <ac:picMkLst>
            <pc:docMk/>
            <pc:sldMk cId="2673650201" sldId="269"/>
            <ac:picMk id="3" creationId="{A0B9FB1B-DF28-62BF-D9F1-CFA80C4EB88D}"/>
          </ac:picMkLst>
        </pc:picChg>
        <pc:picChg chg="del">
          <ac:chgData name="Elhadi" userId="25bd9855-c3c8-4fe0-90d6-09dac4ca243f" providerId="ADAL" clId="{C8038C93-0868-4620-9BA2-33041EC1E42C}" dt="2022-05-25T14:25:43.528" v="73" actId="478"/>
          <ac:picMkLst>
            <pc:docMk/>
            <pc:sldMk cId="2673650201" sldId="269"/>
            <ac:picMk id="1026" creationId="{AD76EE0D-142E-4805-952A-AA65FCEF783A}"/>
          </ac:picMkLst>
        </pc:picChg>
        <pc:picChg chg="add del mod">
          <ac:chgData name="Elhadi" userId="25bd9855-c3c8-4fe0-90d6-09dac4ca243f" providerId="ADAL" clId="{C8038C93-0868-4620-9BA2-33041EC1E42C}" dt="2022-05-25T14:27:02.740" v="77" actId="478"/>
          <ac:picMkLst>
            <pc:docMk/>
            <pc:sldMk cId="2673650201" sldId="269"/>
            <ac:picMk id="1028" creationId="{0D1E43F3-11C6-FF39-9964-7DE3673C38E5}"/>
          </ac:picMkLst>
        </pc:picChg>
      </pc:sldChg>
      <pc:sldChg chg="addSp delSp modSp add del mod ord">
        <pc:chgData name="Elhadi" userId="25bd9855-c3c8-4fe0-90d6-09dac4ca243f" providerId="ADAL" clId="{C8038C93-0868-4620-9BA2-33041EC1E42C}" dt="2022-06-08T19:59:23.480" v="2342" actId="47"/>
        <pc:sldMkLst>
          <pc:docMk/>
          <pc:sldMk cId="1571618705" sldId="270"/>
        </pc:sldMkLst>
        <pc:spChg chg="mod">
          <ac:chgData name="Elhadi" userId="25bd9855-c3c8-4fe0-90d6-09dac4ca243f" providerId="ADAL" clId="{C8038C93-0868-4620-9BA2-33041EC1E42C}" dt="2022-06-08T14:23:15.097" v="1292" actId="6549"/>
          <ac:spMkLst>
            <pc:docMk/>
            <pc:sldMk cId="1571618705" sldId="270"/>
            <ac:spMk id="4" creationId="{566EEFCD-CFC8-4B50-BCAC-17E73DAA2F67}"/>
          </ac:spMkLst>
        </pc:spChg>
        <pc:spChg chg="add del mod">
          <ac:chgData name="Elhadi" userId="25bd9855-c3c8-4fe0-90d6-09dac4ca243f" providerId="ADAL" clId="{C8038C93-0868-4620-9BA2-33041EC1E42C}" dt="2022-06-08T14:30:01.049" v="1305" actId="478"/>
          <ac:spMkLst>
            <pc:docMk/>
            <pc:sldMk cId="1571618705" sldId="270"/>
            <ac:spMk id="5" creationId="{FC0493AB-C4FB-42BB-9BA5-B5CD298E1778}"/>
          </ac:spMkLst>
        </pc:spChg>
        <pc:spChg chg="del">
          <ac:chgData name="Elhadi" userId="25bd9855-c3c8-4fe0-90d6-09dac4ca243f" providerId="ADAL" clId="{C8038C93-0868-4620-9BA2-33041EC1E42C}" dt="2022-06-08T14:29:55.379" v="1304" actId="478"/>
          <ac:spMkLst>
            <pc:docMk/>
            <pc:sldMk cId="1571618705" sldId="270"/>
            <ac:spMk id="11" creationId="{DFC45420-5D18-40F4-AB7B-FB3875FCA4DF}"/>
          </ac:spMkLst>
        </pc:spChg>
        <pc:spChg chg="del mod topLvl">
          <ac:chgData name="Elhadi" userId="25bd9855-c3c8-4fe0-90d6-09dac4ca243f" providerId="ADAL" clId="{C8038C93-0868-4620-9BA2-33041EC1E42C}" dt="2022-06-08T14:47:32.066" v="1335" actId="478"/>
          <ac:spMkLst>
            <pc:docMk/>
            <pc:sldMk cId="1571618705" sldId="270"/>
            <ac:spMk id="41" creationId="{2FEFD280-0F69-4039-8AFE-59F51D6BC3FD}"/>
          </ac:spMkLst>
        </pc:spChg>
        <pc:spChg chg="del topLvl">
          <ac:chgData name="Elhadi" userId="25bd9855-c3c8-4fe0-90d6-09dac4ca243f" providerId="ADAL" clId="{C8038C93-0868-4620-9BA2-33041EC1E42C}" dt="2022-06-08T14:29:47.109" v="1299" actId="478"/>
          <ac:spMkLst>
            <pc:docMk/>
            <pc:sldMk cId="1571618705" sldId="270"/>
            <ac:spMk id="42" creationId="{AABFC72C-2FD2-4216-87C6-63BFD484EB22}"/>
          </ac:spMkLst>
        </pc:spChg>
        <pc:grpChg chg="add del mod">
          <ac:chgData name="Elhadi" userId="25bd9855-c3c8-4fe0-90d6-09dac4ca243f" providerId="ADAL" clId="{C8038C93-0868-4620-9BA2-33041EC1E42C}" dt="2022-06-08T14:47:32.066" v="1335" actId="478"/>
          <ac:grpSpMkLst>
            <pc:docMk/>
            <pc:sldMk cId="1571618705" sldId="270"/>
            <ac:grpSpMk id="8" creationId="{A253F86E-15A0-C213-E609-C1643A18CDE0}"/>
          </ac:grpSpMkLst>
        </pc:grpChg>
        <pc:grpChg chg="del">
          <ac:chgData name="Elhadi" userId="25bd9855-c3c8-4fe0-90d6-09dac4ca243f" providerId="ADAL" clId="{C8038C93-0868-4620-9BA2-33041EC1E42C}" dt="2022-06-08T14:29:47.109" v="1299" actId="478"/>
          <ac:grpSpMkLst>
            <pc:docMk/>
            <pc:sldMk cId="1571618705" sldId="270"/>
            <ac:grpSpMk id="15" creationId="{912FA007-FD0D-4221-BBBE-7F050AC863EA}"/>
          </ac:grpSpMkLst>
        </pc:grpChg>
        <pc:graphicFrameChg chg="add del mod">
          <ac:chgData name="Elhadi" userId="25bd9855-c3c8-4fe0-90d6-09dac4ca243f" providerId="ADAL" clId="{C8038C93-0868-4620-9BA2-33041EC1E42C}" dt="2022-06-08T14:30:26.363" v="1318"/>
          <ac:graphicFrameMkLst>
            <pc:docMk/>
            <pc:sldMk cId="1571618705" sldId="270"/>
            <ac:graphicFrameMk id="6" creationId="{CC2A93A0-D177-D8C6-4AC4-2AE609456BA4}"/>
          </ac:graphicFrameMkLst>
        </pc:graphicFrameChg>
        <pc:picChg chg="del mod">
          <ac:chgData name="Elhadi" userId="25bd9855-c3c8-4fe0-90d6-09dac4ca243f" providerId="ADAL" clId="{C8038C93-0868-4620-9BA2-33041EC1E42C}" dt="2022-06-08T14:30:12.600" v="1308" actId="478"/>
          <ac:picMkLst>
            <pc:docMk/>
            <pc:sldMk cId="1571618705" sldId="270"/>
            <ac:picMk id="3" creationId="{7274AD7E-4385-4C4F-B5EA-1D02F07292E0}"/>
          </ac:picMkLst>
        </pc:picChg>
        <pc:picChg chg="add del mod topLvl">
          <ac:chgData name="Elhadi" userId="25bd9855-c3c8-4fe0-90d6-09dac4ca243f" providerId="ADAL" clId="{C8038C93-0868-4620-9BA2-33041EC1E42C}" dt="2022-06-08T19:56:06.814" v="2314" actId="21"/>
          <ac:picMkLst>
            <pc:docMk/>
            <pc:sldMk cId="1571618705" sldId="270"/>
            <ac:picMk id="7" creationId="{39084538-1372-29CC-C538-A8F751252509}"/>
          </ac:picMkLst>
        </pc:picChg>
        <pc:picChg chg="add del mod modCrop">
          <ac:chgData name="Elhadi" userId="25bd9855-c3c8-4fe0-90d6-09dac4ca243f" providerId="ADAL" clId="{C8038C93-0868-4620-9BA2-33041EC1E42C}" dt="2022-06-08T19:55:59.241" v="2312" actId="478"/>
          <ac:picMkLst>
            <pc:docMk/>
            <pc:sldMk cId="1571618705" sldId="270"/>
            <ac:picMk id="10" creationId="{5DC9325C-E6A6-64B3-8C63-D304615AD900}"/>
          </ac:picMkLst>
        </pc:picChg>
        <pc:picChg chg="del topLvl">
          <ac:chgData name="Elhadi" userId="25bd9855-c3c8-4fe0-90d6-09dac4ca243f" providerId="ADAL" clId="{C8038C93-0868-4620-9BA2-33041EC1E42C}" dt="2022-06-08T14:29:48.352" v="1300" actId="478"/>
          <ac:picMkLst>
            <pc:docMk/>
            <pc:sldMk cId="1571618705" sldId="270"/>
            <ac:picMk id="14" creationId="{172CD01D-E043-4D35-B768-68033F869B7D}"/>
          </ac:picMkLst>
        </pc:picChg>
        <pc:picChg chg="add del mod modCrop">
          <ac:chgData name="Elhadi" userId="25bd9855-c3c8-4fe0-90d6-09dac4ca243f" providerId="ADAL" clId="{C8038C93-0868-4620-9BA2-33041EC1E42C}" dt="2022-06-08T19:56:01.272" v="2313" actId="478"/>
          <ac:picMkLst>
            <pc:docMk/>
            <pc:sldMk cId="1571618705" sldId="270"/>
            <ac:picMk id="19" creationId="{48A0CAC8-2219-33DD-BD3E-482E5AF0AD89}"/>
          </ac:picMkLst>
        </pc:picChg>
        <pc:cxnChg chg="del mod">
          <ac:chgData name="Elhadi" userId="25bd9855-c3c8-4fe0-90d6-09dac4ca243f" providerId="ADAL" clId="{C8038C93-0868-4620-9BA2-33041EC1E42C}" dt="2022-06-08T14:29:50.456" v="1302" actId="478"/>
          <ac:cxnSpMkLst>
            <pc:docMk/>
            <pc:sldMk cId="1571618705" sldId="270"/>
            <ac:cxnSpMk id="17" creationId="{0CA531C1-00A5-4506-8D81-598B7D2C1170}"/>
          </ac:cxnSpMkLst>
        </pc:cxnChg>
        <pc:cxnChg chg="del">
          <ac:chgData name="Elhadi" userId="25bd9855-c3c8-4fe0-90d6-09dac4ca243f" providerId="ADAL" clId="{C8038C93-0868-4620-9BA2-33041EC1E42C}" dt="2022-06-08T14:29:51.779" v="1303" actId="478"/>
          <ac:cxnSpMkLst>
            <pc:docMk/>
            <pc:sldMk cId="1571618705" sldId="270"/>
            <ac:cxnSpMk id="46" creationId="{46F5AAD5-2820-4A60-8CF7-BC3420FC778B}"/>
          </ac:cxnSpMkLst>
        </pc:cxnChg>
      </pc:sldChg>
      <pc:sldChg chg="modSp mod">
        <pc:chgData name="Elhadi" userId="25bd9855-c3c8-4fe0-90d6-09dac4ca243f" providerId="ADAL" clId="{C8038C93-0868-4620-9BA2-33041EC1E42C}" dt="2022-06-07T15:48:40.653" v="330" actId="20577"/>
        <pc:sldMkLst>
          <pc:docMk/>
          <pc:sldMk cId="3661185574" sldId="280"/>
        </pc:sldMkLst>
        <pc:spChg chg="mod">
          <ac:chgData name="Elhadi" userId="25bd9855-c3c8-4fe0-90d6-09dac4ca243f" providerId="ADAL" clId="{C8038C93-0868-4620-9BA2-33041EC1E42C}" dt="2022-06-07T15:48:40.653" v="330" actId="20577"/>
          <ac:spMkLst>
            <pc:docMk/>
            <pc:sldMk cId="3661185574" sldId="280"/>
            <ac:spMk id="6" creationId="{F317138E-7D63-4FB3-A276-64F43BE70681}"/>
          </ac:spMkLst>
        </pc:spChg>
      </pc:sldChg>
      <pc:sldChg chg="modSp mod">
        <pc:chgData name="Elhadi" userId="25bd9855-c3c8-4fe0-90d6-09dac4ca243f" providerId="ADAL" clId="{C8038C93-0868-4620-9BA2-33041EC1E42C}" dt="2022-06-07T15:48:32.819" v="328" actId="20577"/>
        <pc:sldMkLst>
          <pc:docMk/>
          <pc:sldMk cId="481142094" sldId="281"/>
        </pc:sldMkLst>
        <pc:spChg chg="mod">
          <ac:chgData name="Elhadi" userId="25bd9855-c3c8-4fe0-90d6-09dac4ca243f" providerId="ADAL" clId="{C8038C93-0868-4620-9BA2-33041EC1E42C}" dt="2022-06-07T15:48:32.819" v="328" actId="20577"/>
          <ac:spMkLst>
            <pc:docMk/>
            <pc:sldMk cId="481142094" sldId="281"/>
            <ac:spMk id="6" creationId="{F317138E-7D63-4FB3-A276-64F43BE70681}"/>
          </ac:spMkLst>
        </pc:spChg>
      </pc:sldChg>
      <pc:sldChg chg="del">
        <pc:chgData name="Elhadi" userId="25bd9855-c3c8-4fe0-90d6-09dac4ca243f" providerId="ADAL" clId="{C8038C93-0868-4620-9BA2-33041EC1E42C}" dt="2022-06-02T12:27:39.559" v="303" actId="47"/>
        <pc:sldMkLst>
          <pc:docMk/>
          <pc:sldMk cId="1670673103" sldId="282"/>
        </pc:sldMkLst>
      </pc:sldChg>
      <pc:sldChg chg="addSp delSp modSp del mod">
        <pc:chgData name="Elhadi" userId="25bd9855-c3c8-4fe0-90d6-09dac4ca243f" providerId="ADAL" clId="{C8038C93-0868-4620-9BA2-33041EC1E42C}" dt="2022-06-13T21:14:59.695" v="5769" actId="1036"/>
        <pc:sldMkLst>
          <pc:docMk/>
          <pc:sldMk cId="1632297661" sldId="283"/>
        </pc:sldMkLst>
        <pc:spChg chg="mod">
          <ac:chgData name="Elhadi" userId="25bd9855-c3c8-4fe0-90d6-09dac4ca243f" providerId="ADAL" clId="{C8038C93-0868-4620-9BA2-33041EC1E42C}" dt="2022-06-13T21:14:45.737" v="5764" actId="1036"/>
          <ac:spMkLst>
            <pc:docMk/>
            <pc:sldMk cId="1632297661" sldId="283"/>
            <ac:spMk id="2" creationId="{3B991F51-3CE8-4337-9419-2D224670B995}"/>
          </ac:spMkLst>
        </pc:spChg>
        <pc:spChg chg="mod">
          <ac:chgData name="Elhadi" userId="25bd9855-c3c8-4fe0-90d6-09dac4ca243f" providerId="ADAL" clId="{C8038C93-0868-4620-9BA2-33041EC1E42C}" dt="2022-06-13T21:14:59.695" v="5769" actId="1036"/>
          <ac:spMkLst>
            <pc:docMk/>
            <pc:sldMk cId="1632297661" sldId="283"/>
            <ac:spMk id="3" creationId="{76BB43A2-C089-475B-AE05-0A80653D0272}"/>
          </ac:spMkLst>
        </pc:spChg>
        <pc:spChg chg="mod">
          <ac:chgData name="Elhadi" userId="25bd9855-c3c8-4fe0-90d6-09dac4ca243f" providerId="ADAL" clId="{C8038C93-0868-4620-9BA2-33041EC1E42C}" dt="2022-06-13T18:57:02.193" v="5062" actId="113"/>
          <ac:spMkLst>
            <pc:docMk/>
            <pc:sldMk cId="1632297661" sldId="283"/>
            <ac:spMk id="4" creationId="{566EEFCD-CFC8-4B50-BCAC-17E73DAA2F67}"/>
          </ac:spMkLst>
        </pc:spChg>
        <pc:spChg chg="mod">
          <ac:chgData name="Elhadi" userId="25bd9855-c3c8-4fe0-90d6-09dac4ca243f" providerId="ADAL" clId="{C8038C93-0868-4620-9BA2-33041EC1E42C}" dt="2022-06-13T21:14:45.737" v="5764" actId="1036"/>
          <ac:spMkLst>
            <pc:docMk/>
            <pc:sldMk cId="1632297661" sldId="283"/>
            <ac:spMk id="5" creationId="{B0582A7B-DE4F-45FA-9C4F-B5C8B15EFFF9}"/>
          </ac:spMkLst>
        </pc:spChg>
        <pc:spChg chg="add del">
          <ac:chgData name="Elhadi" userId="25bd9855-c3c8-4fe0-90d6-09dac4ca243f" providerId="ADAL" clId="{C8038C93-0868-4620-9BA2-33041EC1E42C}" dt="2022-06-13T20:28:26.433" v="5427"/>
          <ac:spMkLst>
            <pc:docMk/>
            <pc:sldMk cId="1632297661" sldId="283"/>
            <ac:spMk id="6" creationId="{833CA3C2-8BB8-05CE-00D8-39996B083E34}"/>
          </ac:spMkLst>
        </pc:spChg>
        <pc:spChg chg="del">
          <ac:chgData name="Elhadi" userId="25bd9855-c3c8-4fe0-90d6-09dac4ca243f" providerId="ADAL" clId="{C8038C93-0868-4620-9BA2-33041EC1E42C}" dt="2022-06-13T19:01:59.735" v="5118" actId="478"/>
          <ac:spMkLst>
            <pc:docMk/>
            <pc:sldMk cId="1632297661" sldId="283"/>
            <ac:spMk id="8" creationId="{0BC25340-5409-4A7E-8AEA-BC88EF092D2F}"/>
          </ac:spMkLst>
        </pc:spChg>
        <pc:spChg chg="mod">
          <ac:chgData name="Elhadi" userId="25bd9855-c3c8-4fe0-90d6-09dac4ca243f" providerId="ADAL" clId="{C8038C93-0868-4620-9BA2-33041EC1E42C}" dt="2022-06-13T21:14:59.695" v="5769" actId="1036"/>
          <ac:spMkLst>
            <pc:docMk/>
            <pc:sldMk cId="1632297661" sldId="283"/>
            <ac:spMk id="11" creationId="{DFC45420-5D18-40F4-AB7B-FB3875FCA4DF}"/>
          </ac:spMkLst>
        </pc:spChg>
        <pc:picChg chg="add del mod">
          <ac:chgData name="Elhadi" userId="25bd9855-c3c8-4fe0-90d6-09dac4ca243f" providerId="ADAL" clId="{C8038C93-0868-4620-9BA2-33041EC1E42C}" dt="2022-06-13T21:13:54.390" v="5759" actId="478"/>
          <ac:picMkLst>
            <pc:docMk/>
            <pc:sldMk cId="1632297661" sldId="283"/>
            <ac:picMk id="7" creationId="{BA32D844-C518-30A9-61AA-FA6E31B16BF1}"/>
          </ac:picMkLst>
        </pc:picChg>
      </pc:sldChg>
      <pc:sldChg chg="del">
        <pc:chgData name="Elhadi" userId="25bd9855-c3c8-4fe0-90d6-09dac4ca243f" providerId="ADAL" clId="{C8038C93-0868-4620-9BA2-33041EC1E42C}" dt="2022-06-02T12:27:38.440" v="302" actId="47"/>
        <pc:sldMkLst>
          <pc:docMk/>
          <pc:sldMk cId="405914222" sldId="284"/>
        </pc:sldMkLst>
      </pc:sldChg>
      <pc:sldChg chg="ord">
        <pc:chgData name="Elhadi" userId="25bd9855-c3c8-4fe0-90d6-09dac4ca243f" providerId="ADAL" clId="{C8038C93-0868-4620-9BA2-33041EC1E42C}" dt="2022-05-31T18:15:45.553" v="270"/>
        <pc:sldMkLst>
          <pc:docMk/>
          <pc:sldMk cId="2036919401" sldId="285"/>
        </pc:sldMkLst>
      </pc:sldChg>
      <pc:sldChg chg="ord">
        <pc:chgData name="Elhadi" userId="25bd9855-c3c8-4fe0-90d6-09dac4ca243f" providerId="ADAL" clId="{C8038C93-0868-4620-9BA2-33041EC1E42C}" dt="2022-05-31T18:15:51.200" v="274"/>
        <pc:sldMkLst>
          <pc:docMk/>
          <pc:sldMk cId="643011039" sldId="288"/>
        </pc:sldMkLst>
      </pc:sldChg>
      <pc:sldChg chg="add del">
        <pc:chgData name="Elhadi" userId="25bd9855-c3c8-4fe0-90d6-09dac4ca243f" providerId="ADAL" clId="{C8038C93-0868-4620-9BA2-33041EC1E42C}" dt="2022-06-08T20:36:25.581" v="2641" actId="47"/>
        <pc:sldMkLst>
          <pc:docMk/>
          <pc:sldMk cId="1396421997" sldId="289"/>
        </pc:sldMkLst>
      </pc:sldChg>
      <pc:sldChg chg="add del">
        <pc:chgData name="Elhadi" userId="25bd9855-c3c8-4fe0-90d6-09dac4ca243f" providerId="ADAL" clId="{C8038C93-0868-4620-9BA2-33041EC1E42C}" dt="2022-06-08T20:36:30.790" v="2642" actId="47"/>
        <pc:sldMkLst>
          <pc:docMk/>
          <pc:sldMk cId="3578951167" sldId="290"/>
        </pc:sldMkLst>
      </pc:sldChg>
      <pc:sldChg chg="del">
        <pc:chgData name="Elhadi" userId="25bd9855-c3c8-4fe0-90d6-09dac4ca243f" providerId="ADAL" clId="{C8038C93-0868-4620-9BA2-33041EC1E42C}" dt="2022-06-02T12:27:48.555" v="305" actId="47"/>
        <pc:sldMkLst>
          <pc:docMk/>
          <pc:sldMk cId="3351082235" sldId="291"/>
        </pc:sldMkLst>
      </pc:sldChg>
      <pc:sldChg chg="add del">
        <pc:chgData name="Elhadi" userId="25bd9855-c3c8-4fe0-90d6-09dac4ca243f" providerId="ADAL" clId="{C8038C93-0868-4620-9BA2-33041EC1E42C}" dt="2022-06-08T22:23:53.282" v="2643" actId="47"/>
        <pc:sldMkLst>
          <pc:docMk/>
          <pc:sldMk cId="2556206084" sldId="292"/>
        </pc:sldMkLst>
      </pc:sldChg>
      <pc:sldChg chg="modSp mod">
        <pc:chgData name="Elhadi" userId="25bd9855-c3c8-4fe0-90d6-09dac4ca243f" providerId="ADAL" clId="{C8038C93-0868-4620-9BA2-33041EC1E42C}" dt="2022-06-07T15:48:44.107" v="332" actId="20577"/>
        <pc:sldMkLst>
          <pc:docMk/>
          <pc:sldMk cId="2154881766" sldId="293"/>
        </pc:sldMkLst>
        <pc:spChg chg="mod">
          <ac:chgData name="Elhadi" userId="25bd9855-c3c8-4fe0-90d6-09dac4ca243f" providerId="ADAL" clId="{C8038C93-0868-4620-9BA2-33041EC1E42C}" dt="2022-06-07T15:48:44.107" v="332" actId="20577"/>
          <ac:spMkLst>
            <pc:docMk/>
            <pc:sldMk cId="2154881766" sldId="293"/>
            <ac:spMk id="6" creationId="{F317138E-7D63-4FB3-A276-64F43BE70681}"/>
          </ac:spMkLst>
        </pc:spChg>
      </pc:sldChg>
      <pc:sldChg chg="addSp delSp modSp mod">
        <pc:chgData name="Elhadi" userId="25bd9855-c3c8-4fe0-90d6-09dac4ca243f" providerId="ADAL" clId="{C8038C93-0868-4620-9BA2-33041EC1E42C}" dt="2022-06-12T22:59:40.238" v="4938" actId="1076"/>
        <pc:sldMkLst>
          <pc:docMk/>
          <pc:sldMk cId="2206325954" sldId="294"/>
        </pc:sldMkLst>
        <pc:spChg chg="add mod">
          <ac:chgData name="Elhadi" userId="25bd9855-c3c8-4fe0-90d6-09dac4ca243f" providerId="ADAL" clId="{C8038C93-0868-4620-9BA2-33041EC1E42C}" dt="2022-06-09T15:20:47.513" v="3577" actId="20577"/>
          <ac:spMkLst>
            <pc:docMk/>
            <pc:sldMk cId="2206325954" sldId="294"/>
            <ac:spMk id="3" creationId="{8773EEAE-B2A3-C7C9-9C5F-36C11EACB72A}"/>
          </ac:spMkLst>
        </pc:spChg>
        <pc:spChg chg="del">
          <ac:chgData name="Elhadi" userId="25bd9855-c3c8-4fe0-90d6-09dac4ca243f" providerId="ADAL" clId="{C8038C93-0868-4620-9BA2-33041EC1E42C}" dt="2022-06-08T22:29:01.826" v="2649" actId="478"/>
          <ac:spMkLst>
            <pc:docMk/>
            <pc:sldMk cId="2206325954" sldId="294"/>
            <ac:spMk id="13" creationId="{4DE3A373-E265-4D83-B71F-09F79DA7281D}"/>
          </ac:spMkLst>
        </pc:spChg>
        <pc:spChg chg="add mod">
          <ac:chgData name="Elhadi" userId="25bd9855-c3c8-4fe0-90d6-09dac4ca243f" providerId="ADAL" clId="{C8038C93-0868-4620-9BA2-33041EC1E42C}" dt="2022-06-08T23:46:08.345" v="2911" actId="1035"/>
          <ac:spMkLst>
            <pc:docMk/>
            <pc:sldMk cId="2206325954" sldId="294"/>
            <ac:spMk id="14" creationId="{AE892BD7-CEE2-FCC3-BB94-B2621CC07C5D}"/>
          </ac:spMkLst>
        </pc:spChg>
        <pc:spChg chg="del">
          <ac:chgData name="Elhadi" userId="25bd9855-c3c8-4fe0-90d6-09dac4ca243f" providerId="ADAL" clId="{C8038C93-0868-4620-9BA2-33041EC1E42C}" dt="2022-06-08T22:29:03.752" v="2650" actId="478"/>
          <ac:spMkLst>
            <pc:docMk/>
            <pc:sldMk cId="2206325954" sldId="294"/>
            <ac:spMk id="16" creationId="{6B452DD8-D260-473E-83C1-346240521155}"/>
          </ac:spMkLst>
        </pc:spChg>
        <pc:spChg chg="add mod">
          <ac:chgData name="Elhadi" userId="25bd9855-c3c8-4fe0-90d6-09dac4ca243f" providerId="ADAL" clId="{C8038C93-0868-4620-9BA2-33041EC1E42C}" dt="2022-06-09T15:18:09.696" v="3520" actId="20577"/>
          <ac:spMkLst>
            <pc:docMk/>
            <pc:sldMk cId="2206325954" sldId="294"/>
            <ac:spMk id="16" creationId="{FC905A0F-B0D0-7136-CFEA-610840D2C776}"/>
          </ac:spMkLst>
        </pc:spChg>
        <pc:spChg chg="mod">
          <ac:chgData name="Elhadi" userId="25bd9855-c3c8-4fe0-90d6-09dac4ca243f" providerId="ADAL" clId="{C8038C93-0868-4620-9BA2-33041EC1E42C}" dt="2022-06-08T22:34:00.060" v="2741" actId="313"/>
          <ac:spMkLst>
            <pc:docMk/>
            <pc:sldMk cId="2206325954" sldId="294"/>
            <ac:spMk id="18" creationId="{D4F0A2F5-323C-433E-96AB-609F5674BF9B}"/>
          </ac:spMkLst>
        </pc:spChg>
        <pc:spChg chg="add mod">
          <ac:chgData name="Elhadi" userId="25bd9855-c3c8-4fe0-90d6-09dac4ca243f" providerId="ADAL" clId="{C8038C93-0868-4620-9BA2-33041EC1E42C}" dt="2022-06-08T23:46:08.345" v="2911" actId="1035"/>
          <ac:spMkLst>
            <pc:docMk/>
            <pc:sldMk cId="2206325954" sldId="294"/>
            <ac:spMk id="20" creationId="{A2EECA8D-5A93-1E08-5495-ADE7A868ABF9}"/>
          </ac:spMkLst>
        </pc:spChg>
        <pc:spChg chg="add mod">
          <ac:chgData name="Elhadi" userId="25bd9855-c3c8-4fe0-90d6-09dac4ca243f" providerId="ADAL" clId="{C8038C93-0868-4620-9BA2-33041EC1E42C}" dt="2022-06-08T23:46:08.345" v="2911" actId="1035"/>
          <ac:spMkLst>
            <pc:docMk/>
            <pc:sldMk cId="2206325954" sldId="294"/>
            <ac:spMk id="21" creationId="{D7AE23F8-FB70-75F1-E3CF-6B4D5CE97DBF}"/>
          </ac:spMkLst>
        </pc:spChg>
        <pc:spChg chg="mod">
          <ac:chgData name="Elhadi" userId="25bd9855-c3c8-4fe0-90d6-09dac4ca243f" providerId="ADAL" clId="{C8038C93-0868-4620-9BA2-33041EC1E42C}" dt="2022-06-09T15:17:40.574" v="3515"/>
          <ac:spMkLst>
            <pc:docMk/>
            <pc:sldMk cId="2206325954" sldId="294"/>
            <ac:spMk id="22" creationId="{D5B7D046-C4F3-0C41-15E1-D29321302924}"/>
          </ac:spMkLst>
        </pc:spChg>
        <pc:spChg chg="mod">
          <ac:chgData name="Elhadi" userId="25bd9855-c3c8-4fe0-90d6-09dac4ca243f" providerId="ADAL" clId="{C8038C93-0868-4620-9BA2-33041EC1E42C}" dt="2022-06-09T15:17:40.574" v="3515"/>
          <ac:spMkLst>
            <pc:docMk/>
            <pc:sldMk cId="2206325954" sldId="294"/>
            <ac:spMk id="23" creationId="{8BEB5B72-A2A1-4639-BD90-81A5CD84FF99}"/>
          </ac:spMkLst>
        </pc:spChg>
        <pc:spChg chg="del mod topLvl">
          <ac:chgData name="Elhadi" userId="25bd9855-c3c8-4fe0-90d6-09dac4ca243f" providerId="ADAL" clId="{C8038C93-0868-4620-9BA2-33041EC1E42C}" dt="2022-06-09T15:18:55.236" v="3525" actId="478"/>
          <ac:spMkLst>
            <pc:docMk/>
            <pc:sldMk cId="2206325954" sldId="294"/>
            <ac:spMk id="25" creationId="{72F2567E-F62A-D766-9412-5EF7938CD2A7}"/>
          </ac:spMkLst>
        </pc:spChg>
        <pc:spChg chg="mod topLvl">
          <ac:chgData name="Elhadi" userId="25bd9855-c3c8-4fe0-90d6-09dac4ca243f" providerId="ADAL" clId="{C8038C93-0868-4620-9BA2-33041EC1E42C}" dt="2022-06-09T15:20:05.664" v="3558" actId="164"/>
          <ac:spMkLst>
            <pc:docMk/>
            <pc:sldMk cId="2206325954" sldId="294"/>
            <ac:spMk id="26" creationId="{692B4C32-B7E9-6B2B-C57E-D7DD510AEF5E}"/>
          </ac:spMkLst>
        </pc:spChg>
        <pc:spChg chg="add mod">
          <ac:chgData name="Elhadi" userId="25bd9855-c3c8-4fe0-90d6-09dac4ca243f" providerId="ADAL" clId="{C8038C93-0868-4620-9BA2-33041EC1E42C}" dt="2022-06-09T15:21:02.033" v="3581" actId="20577"/>
          <ac:spMkLst>
            <pc:docMk/>
            <pc:sldMk cId="2206325954" sldId="294"/>
            <ac:spMk id="27" creationId="{E1828855-FDA3-CB06-2337-7E1AB6C7F610}"/>
          </ac:spMkLst>
        </pc:spChg>
        <pc:spChg chg="mod topLvl">
          <ac:chgData name="Elhadi" userId="25bd9855-c3c8-4fe0-90d6-09dac4ca243f" providerId="ADAL" clId="{C8038C93-0868-4620-9BA2-33041EC1E42C}" dt="2022-06-09T15:20:59.377" v="3580" actId="20577"/>
          <ac:spMkLst>
            <pc:docMk/>
            <pc:sldMk cId="2206325954" sldId="294"/>
            <ac:spMk id="29" creationId="{C1544202-FE11-DE96-A630-EBBC6928DC3D}"/>
          </ac:spMkLst>
        </pc:spChg>
        <pc:spChg chg="del mod topLvl">
          <ac:chgData name="Elhadi" userId="25bd9855-c3c8-4fe0-90d6-09dac4ca243f" providerId="ADAL" clId="{C8038C93-0868-4620-9BA2-33041EC1E42C}" dt="2022-06-09T15:19:20.433" v="3549" actId="478"/>
          <ac:spMkLst>
            <pc:docMk/>
            <pc:sldMk cId="2206325954" sldId="294"/>
            <ac:spMk id="30" creationId="{5C4DCAA0-E116-B12F-9DA8-9E09804694C0}"/>
          </ac:spMkLst>
        </pc:spChg>
        <pc:spChg chg="add mod">
          <ac:chgData name="Elhadi" userId="25bd9855-c3c8-4fe0-90d6-09dac4ca243f" providerId="ADAL" clId="{C8038C93-0868-4620-9BA2-33041EC1E42C}" dt="2022-06-09T15:20:00.120" v="3557" actId="164"/>
          <ac:spMkLst>
            <pc:docMk/>
            <pc:sldMk cId="2206325954" sldId="294"/>
            <ac:spMk id="31" creationId="{938F1BF4-009D-81CB-4CB7-00B5172F06D9}"/>
          </ac:spMkLst>
        </pc:spChg>
        <pc:grpChg chg="add mod">
          <ac:chgData name="Elhadi" userId="25bd9855-c3c8-4fe0-90d6-09dac4ca243f" providerId="ADAL" clId="{C8038C93-0868-4620-9BA2-33041EC1E42C}" dt="2022-06-09T15:21:07.173" v="3582" actId="1076"/>
          <ac:grpSpMkLst>
            <pc:docMk/>
            <pc:sldMk cId="2206325954" sldId="294"/>
            <ac:grpSpMk id="4" creationId="{1569DF50-D78E-2D0B-E81F-9DFCD0ED4240}"/>
          </ac:grpSpMkLst>
        </pc:grpChg>
        <pc:grpChg chg="add mod">
          <ac:chgData name="Elhadi" userId="25bd9855-c3c8-4fe0-90d6-09dac4ca243f" providerId="ADAL" clId="{C8038C93-0868-4620-9BA2-33041EC1E42C}" dt="2022-06-09T15:21:19.586" v="3584" actId="1076"/>
          <ac:grpSpMkLst>
            <pc:docMk/>
            <pc:sldMk cId="2206325954" sldId="294"/>
            <ac:grpSpMk id="8" creationId="{21F510D2-DE5D-1A45-3C9D-2ADBD98F0404}"/>
          </ac:grpSpMkLst>
        </pc:grpChg>
        <pc:grpChg chg="add mod">
          <ac:chgData name="Elhadi" userId="25bd9855-c3c8-4fe0-90d6-09dac4ca243f" providerId="ADAL" clId="{C8038C93-0868-4620-9BA2-33041EC1E42C}" dt="2022-06-09T15:21:15.848" v="3583" actId="1076"/>
          <ac:grpSpMkLst>
            <pc:docMk/>
            <pc:sldMk cId="2206325954" sldId="294"/>
            <ac:grpSpMk id="9" creationId="{E70BFC0E-E4BF-57DE-BFA6-ED47E9060020}"/>
          </ac:grpSpMkLst>
        </pc:grpChg>
        <pc:grpChg chg="add del mod">
          <ac:chgData name="Elhadi" userId="25bd9855-c3c8-4fe0-90d6-09dac4ca243f" providerId="ADAL" clId="{C8038C93-0868-4620-9BA2-33041EC1E42C}" dt="2022-06-08T23:45:42.591" v="2891" actId="165"/>
          <ac:grpSpMkLst>
            <pc:docMk/>
            <pc:sldMk cId="2206325954" sldId="294"/>
            <ac:grpSpMk id="12" creationId="{99EF2B04-7455-F6EB-49CA-1E01DD7CB7D9}"/>
          </ac:grpSpMkLst>
        </pc:grpChg>
        <pc:grpChg chg="add del">
          <ac:chgData name="Elhadi" userId="25bd9855-c3c8-4fe0-90d6-09dac4ca243f" providerId="ADAL" clId="{C8038C93-0868-4620-9BA2-33041EC1E42C}" dt="2022-06-09T14:51:14.146" v="3366" actId="21"/>
          <ac:grpSpMkLst>
            <pc:docMk/>
            <pc:sldMk cId="2206325954" sldId="294"/>
            <ac:grpSpMk id="12" creationId="{AA407008-968C-EA5C-9036-11EC40C9AC96}"/>
          </ac:grpSpMkLst>
        </pc:grpChg>
        <pc:grpChg chg="mod">
          <ac:chgData name="Elhadi" userId="25bd9855-c3c8-4fe0-90d6-09dac4ca243f" providerId="ADAL" clId="{C8038C93-0868-4620-9BA2-33041EC1E42C}" dt="2022-06-09T15:17:35.512" v="3514" actId="1036"/>
          <ac:grpSpMkLst>
            <pc:docMk/>
            <pc:sldMk cId="2206325954" sldId="294"/>
            <ac:grpSpMk id="13" creationId="{E7ADD310-AE27-BE9A-AA28-F223E0721409}"/>
          </ac:grpSpMkLst>
        </pc:grpChg>
        <pc:grpChg chg="add del mod">
          <ac:chgData name="Elhadi" userId="25bd9855-c3c8-4fe0-90d6-09dac4ca243f" providerId="ADAL" clId="{C8038C93-0868-4620-9BA2-33041EC1E42C}" dt="2022-06-09T15:18:13.156" v="3521" actId="478"/>
          <ac:grpSpMkLst>
            <pc:docMk/>
            <pc:sldMk cId="2206325954" sldId="294"/>
            <ac:grpSpMk id="20" creationId="{5DC00400-2EB7-4E02-F73E-15F9AAEB9551}"/>
          </ac:grpSpMkLst>
        </pc:grpChg>
        <pc:grpChg chg="add del mod">
          <ac:chgData name="Elhadi" userId="25bd9855-c3c8-4fe0-90d6-09dac4ca243f" providerId="ADAL" clId="{C8038C93-0868-4620-9BA2-33041EC1E42C}" dt="2022-06-09T15:18:55.236" v="3525" actId="478"/>
          <ac:grpSpMkLst>
            <pc:docMk/>
            <pc:sldMk cId="2206325954" sldId="294"/>
            <ac:grpSpMk id="24" creationId="{63ED7A6A-1582-BCAC-8AD3-8B075B139DA9}"/>
          </ac:grpSpMkLst>
        </pc:grpChg>
        <pc:grpChg chg="add del mod">
          <ac:chgData name="Elhadi" userId="25bd9855-c3c8-4fe0-90d6-09dac4ca243f" providerId="ADAL" clId="{C8038C93-0868-4620-9BA2-33041EC1E42C}" dt="2022-06-09T15:19:20.433" v="3549" actId="478"/>
          <ac:grpSpMkLst>
            <pc:docMk/>
            <pc:sldMk cId="2206325954" sldId="294"/>
            <ac:grpSpMk id="28" creationId="{7257317E-5F0E-A07A-511C-6DA7B3C651BC}"/>
          </ac:grpSpMkLst>
        </pc:grpChg>
        <pc:picChg chg="add mod topLvl modCrop">
          <ac:chgData name="Elhadi" userId="25bd9855-c3c8-4fe0-90d6-09dac4ca243f" providerId="ADAL" clId="{C8038C93-0868-4620-9BA2-33041EC1E42C}" dt="2022-06-08T23:46:25.633" v="2937" actId="1035"/>
          <ac:picMkLst>
            <pc:docMk/>
            <pc:sldMk cId="2206325954" sldId="294"/>
            <ac:picMk id="3" creationId="{BE76D343-3E1D-5B95-3AC6-499CE29E78A7}"/>
          </ac:picMkLst>
        </pc:picChg>
        <pc:picChg chg="del">
          <ac:chgData name="Elhadi" userId="25bd9855-c3c8-4fe0-90d6-09dac4ca243f" providerId="ADAL" clId="{C8038C93-0868-4620-9BA2-33041EC1E42C}" dt="2022-06-08T22:28:59.471" v="2647" actId="478"/>
          <ac:picMkLst>
            <pc:docMk/>
            <pc:sldMk cId="2206325954" sldId="294"/>
            <ac:picMk id="4" creationId="{15E0709B-2231-43EB-819C-F073E555E5C2}"/>
          </ac:picMkLst>
        </pc:picChg>
        <pc:picChg chg="add mod topLvl modCrop">
          <ac:chgData name="Elhadi" userId="25bd9855-c3c8-4fe0-90d6-09dac4ca243f" providerId="ADAL" clId="{C8038C93-0868-4620-9BA2-33041EC1E42C}" dt="2022-06-08T23:46:25.633" v="2937" actId="1035"/>
          <ac:picMkLst>
            <pc:docMk/>
            <pc:sldMk cId="2206325954" sldId="294"/>
            <ac:picMk id="7" creationId="{0148D8E4-344E-FB91-93BC-A052D16B452C}"/>
          </ac:picMkLst>
        </pc:picChg>
        <pc:picChg chg="del">
          <ac:chgData name="Elhadi" userId="25bd9855-c3c8-4fe0-90d6-09dac4ca243f" providerId="ADAL" clId="{C8038C93-0868-4620-9BA2-33041EC1E42C}" dt="2022-06-08T22:28:58.767" v="2646" actId="478"/>
          <ac:picMkLst>
            <pc:docMk/>
            <pc:sldMk cId="2206325954" sldId="294"/>
            <ac:picMk id="9" creationId="{8CD8FE67-5A62-4BC3-B5A0-FCC16E4FF2AF}"/>
          </ac:picMkLst>
        </pc:picChg>
        <pc:picChg chg="add mod topLvl modCrop">
          <ac:chgData name="Elhadi" userId="25bd9855-c3c8-4fe0-90d6-09dac4ca243f" providerId="ADAL" clId="{C8038C93-0868-4620-9BA2-33041EC1E42C}" dt="2022-06-12T21:56:56.986" v="4936" actId="14826"/>
          <ac:picMkLst>
            <pc:docMk/>
            <pc:sldMk cId="2206325954" sldId="294"/>
            <ac:picMk id="10" creationId="{EF6524E5-D694-4765-0BEF-121CEF8E0F1B}"/>
          </ac:picMkLst>
        </pc:picChg>
        <pc:picChg chg="add del mod">
          <ac:chgData name="Elhadi" userId="25bd9855-c3c8-4fe0-90d6-09dac4ca243f" providerId="ADAL" clId="{C8038C93-0868-4620-9BA2-33041EC1E42C}" dt="2022-06-09T14:51:29.822" v="3370"/>
          <ac:picMkLst>
            <pc:docMk/>
            <pc:sldMk cId="2206325954" sldId="294"/>
            <ac:picMk id="11" creationId="{7B1F85EB-0D6E-7576-158D-460946C9ACA1}"/>
          </ac:picMkLst>
        </pc:picChg>
        <pc:picChg chg="add del mod">
          <ac:chgData name="Elhadi" userId="25bd9855-c3c8-4fe0-90d6-09dac4ca243f" providerId="ADAL" clId="{C8038C93-0868-4620-9BA2-33041EC1E42C}" dt="2022-06-08T23:38:37.833" v="2795" actId="478"/>
          <ac:picMkLst>
            <pc:docMk/>
            <pc:sldMk cId="2206325954" sldId="294"/>
            <ac:picMk id="11" creationId="{8CC211DD-6C52-A13E-4D78-2B0BF3D79B2B}"/>
          </ac:picMkLst>
        </pc:picChg>
        <pc:picChg chg="del">
          <ac:chgData name="Elhadi" userId="25bd9855-c3c8-4fe0-90d6-09dac4ca243f" providerId="ADAL" clId="{C8038C93-0868-4620-9BA2-33041EC1E42C}" dt="2022-06-08T22:29:00.195" v="2648" actId="478"/>
          <ac:picMkLst>
            <pc:docMk/>
            <pc:sldMk cId="2206325954" sldId="294"/>
            <ac:picMk id="15" creationId="{800F2A02-C515-4E5C-9967-917453902FF2}"/>
          </ac:picMkLst>
        </pc:picChg>
        <pc:picChg chg="add mod modCrop">
          <ac:chgData name="Elhadi" userId="25bd9855-c3c8-4fe0-90d6-09dac4ca243f" providerId="ADAL" clId="{C8038C93-0868-4620-9BA2-33041EC1E42C}" dt="2022-06-12T22:59:40.238" v="4938" actId="1076"/>
          <ac:picMkLst>
            <pc:docMk/>
            <pc:sldMk cId="2206325954" sldId="294"/>
            <ac:picMk id="17" creationId="{D0C4B71A-781C-1D95-C46D-91D8A89570C0}"/>
          </ac:picMkLst>
        </pc:picChg>
        <pc:picChg chg="add mod">
          <ac:chgData name="Elhadi" userId="25bd9855-c3c8-4fe0-90d6-09dac4ca243f" providerId="ADAL" clId="{C8038C93-0868-4620-9BA2-33041EC1E42C}" dt="2022-06-08T23:38:20.540" v="2785"/>
          <ac:picMkLst>
            <pc:docMk/>
            <pc:sldMk cId="2206325954" sldId="294"/>
            <ac:picMk id="17" creationId="{E9B6F940-6935-B7FD-37EE-A12F54528541}"/>
          </ac:picMkLst>
        </pc:picChg>
        <pc:picChg chg="add del mod">
          <ac:chgData name="Elhadi" userId="25bd9855-c3c8-4fe0-90d6-09dac4ca243f" providerId="ADAL" clId="{C8038C93-0868-4620-9BA2-33041EC1E42C}" dt="2022-06-08T23:38:23.325" v="2787"/>
          <ac:picMkLst>
            <pc:docMk/>
            <pc:sldMk cId="2206325954" sldId="294"/>
            <ac:picMk id="19" creationId="{9C41EFB8-5B8D-2DE8-B772-53D3C28C4DB9}"/>
          </ac:picMkLst>
        </pc:picChg>
        <pc:picChg chg="add del mod modCrop">
          <ac:chgData name="Elhadi" userId="25bd9855-c3c8-4fe0-90d6-09dac4ca243f" providerId="ADAL" clId="{C8038C93-0868-4620-9BA2-33041EC1E42C}" dt="2022-06-12T21:56:48.374" v="4935" actId="21"/>
          <ac:picMkLst>
            <pc:docMk/>
            <pc:sldMk cId="2206325954" sldId="294"/>
            <ac:picMk id="22" creationId="{139A5386-145C-E4AA-53DD-1B81AFA233C6}"/>
          </ac:picMkLst>
        </pc:picChg>
        <pc:picChg chg="add del">
          <ac:chgData name="Elhadi" userId="25bd9855-c3c8-4fe0-90d6-09dac4ca243f" providerId="ADAL" clId="{C8038C93-0868-4620-9BA2-33041EC1E42C}" dt="2022-06-09T14:51:15.487" v="3367" actId="21"/>
          <ac:picMkLst>
            <pc:docMk/>
            <pc:sldMk cId="2206325954" sldId="294"/>
            <ac:picMk id="1026" creationId="{C058CC82-2649-2624-6AB3-974E62AAFB69}"/>
          </ac:picMkLst>
        </pc:picChg>
      </pc:sldChg>
      <pc:sldChg chg="del">
        <pc:chgData name="Elhadi" userId="25bd9855-c3c8-4fe0-90d6-09dac4ca243f" providerId="ADAL" clId="{C8038C93-0868-4620-9BA2-33041EC1E42C}" dt="2022-06-02T12:27:33.381" v="300" actId="47"/>
        <pc:sldMkLst>
          <pc:docMk/>
          <pc:sldMk cId="1683478379" sldId="296"/>
        </pc:sldMkLst>
      </pc:sldChg>
      <pc:sldChg chg="del">
        <pc:chgData name="Elhadi" userId="25bd9855-c3c8-4fe0-90d6-09dac4ca243f" providerId="ADAL" clId="{C8038C93-0868-4620-9BA2-33041EC1E42C}" dt="2022-06-02T12:28:11.420" v="309" actId="47"/>
        <pc:sldMkLst>
          <pc:docMk/>
          <pc:sldMk cId="4119590005" sldId="297"/>
        </pc:sldMkLst>
      </pc:sldChg>
      <pc:sldChg chg="del">
        <pc:chgData name="Elhadi" userId="25bd9855-c3c8-4fe0-90d6-09dac4ca243f" providerId="ADAL" clId="{C8038C93-0868-4620-9BA2-33041EC1E42C}" dt="2022-06-02T12:28:04.486" v="307" actId="47"/>
        <pc:sldMkLst>
          <pc:docMk/>
          <pc:sldMk cId="1738777771" sldId="298"/>
        </pc:sldMkLst>
      </pc:sldChg>
      <pc:sldChg chg="addSp delSp modSp mod">
        <pc:chgData name="Elhadi" userId="25bd9855-c3c8-4fe0-90d6-09dac4ca243f" providerId="ADAL" clId="{C8038C93-0868-4620-9BA2-33041EC1E42C}" dt="2022-06-12T16:12:50.960" v="4916" actId="20577"/>
        <pc:sldMkLst>
          <pc:docMk/>
          <pc:sldMk cId="348379310" sldId="299"/>
        </pc:sldMkLst>
        <pc:spChg chg="add mod">
          <ac:chgData name="Elhadi" userId="25bd9855-c3c8-4fe0-90d6-09dac4ca243f" providerId="ADAL" clId="{C8038C93-0868-4620-9BA2-33041EC1E42C}" dt="2022-06-09T17:14:51.055" v="4884" actId="164"/>
          <ac:spMkLst>
            <pc:docMk/>
            <pc:sldMk cId="348379310" sldId="299"/>
            <ac:spMk id="30" creationId="{BE4AEB7A-B369-202E-ABD3-0FDB3C0B3B6B}"/>
          </ac:spMkLst>
        </pc:spChg>
        <pc:spChg chg="add mod">
          <ac:chgData name="Elhadi" userId="25bd9855-c3c8-4fe0-90d6-09dac4ca243f" providerId="ADAL" clId="{C8038C93-0868-4620-9BA2-33041EC1E42C}" dt="2022-06-09T17:14:51.055" v="4884" actId="164"/>
          <ac:spMkLst>
            <pc:docMk/>
            <pc:sldMk cId="348379310" sldId="299"/>
            <ac:spMk id="35" creationId="{E156E5CD-CC8A-35A0-00A3-F2FD8456A59B}"/>
          </ac:spMkLst>
        </pc:spChg>
        <pc:spChg chg="add mod">
          <ac:chgData name="Elhadi" userId="25bd9855-c3c8-4fe0-90d6-09dac4ca243f" providerId="ADAL" clId="{C8038C93-0868-4620-9BA2-33041EC1E42C}" dt="2022-06-09T17:14:51.055" v="4884" actId="164"/>
          <ac:spMkLst>
            <pc:docMk/>
            <pc:sldMk cId="348379310" sldId="299"/>
            <ac:spMk id="65" creationId="{2ADF32FB-5994-F348-87DD-9BC6974C137C}"/>
          </ac:spMkLst>
        </pc:spChg>
        <pc:spChg chg="add mod">
          <ac:chgData name="Elhadi" userId="25bd9855-c3c8-4fe0-90d6-09dac4ca243f" providerId="ADAL" clId="{C8038C93-0868-4620-9BA2-33041EC1E42C}" dt="2022-06-09T17:14:51.055" v="4884" actId="164"/>
          <ac:spMkLst>
            <pc:docMk/>
            <pc:sldMk cId="348379310" sldId="299"/>
            <ac:spMk id="102" creationId="{D3F4A4CE-2DF2-23DC-C1B1-872F3F42BFE7}"/>
          </ac:spMkLst>
        </pc:spChg>
        <pc:spChg chg="add mod">
          <ac:chgData name="Elhadi" userId="25bd9855-c3c8-4fe0-90d6-09dac4ca243f" providerId="ADAL" clId="{C8038C93-0868-4620-9BA2-33041EC1E42C}" dt="2022-06-09T17:14:51.055" v="4884" actId="164"/>
          <ac:spMkLst>
            <pc:docMk/>
            <pc:sldMk cId="348379310" sldId="299"/>
            <ac:spMk id="104" creationId="{EE5934F9-F95B-55B2-B6AB-64A4749BCFF5}"/>
          </ac:spMkLst>
        </pc:spChg>
        <pc:spChg chg="add mod">
          <ac:chgData name="Elhadi" userId="25bd9855-c3c8-4fe0-90d6-09dac4ca243f" providerId="ADAL" clId="{C8038C93-0868-4620-9BA2-33041EC1E42C}" dt="2022-06-09T17:14:51.055" v="4884" actId="164"/>
          <ac:spMkLst>
            <pc:docMk/>
            <pc:sldMk cId="348379310" sldId="299"/>
            <ac:spMk id="113" creationId="{1A262BDD-2574-CBC0-5DCC-52239AB8A477}"/>
          </ac:spMkLst>
        </pc:spChg>
        <pc:spChg chg="add mod">
          <ac:chgData name="Elhadi" userId="25bd9855-c3c8-4fe0-90d6-09dac4ca243f" providerId="ADAL" clId="{C8038C93-0868-4620-9BA2-33041EC1E42C}" dt="2022-06-09T17:14:51.055" v="4884" actId="164"/>
          <ac:spMkLst>
            <pc:docMk/>
            <pc:sldMk cId="348379310" sldId="299"/>
            <ac:spMk id="114" creationId="{E38E9468-5AAC-F81C-B611-E15F4781529D}"/>
          </ac:spMkLst>
        </pc:spChg>
        <pc:spChg chg="add del mod">
          <ac:chgData name="Elhadi" userId="25bd9855-c3c8-4fe0-90d6-09dac4ca243f" providerId="ADAL" clId="{C8038C93-0868-4620-9BA2-33041EC1E42C}" dt="2022-06-09T17:01:35.609" v="4605"/>
          <ac:spMkLst>
            <pc:docMk/>
            <pc:sldMk cId="348379310" sldId="299"/>
            <ac:spMk id="165" creationId="{9AB941FA-C6D8-A172-5AEE-A96C2237B91B}"/>
          </ac:spMkLst>
        </pc:spChg>
        <pc:spChg chg="add del mod">
          <ac:chgData name="Elhadi" userId="25bd9855-c3c8-4fe0-90d6-09dac4ca243f" providerId="ADAL" clId="{C8038C93-0868-4620-9BA2-33041EC1E42C}" dt="2022-06-09T17:01:35.609" v="4605"/>
          <ac:spMkLst>
            <pc:docMk/>
            <pc:sldMk cId="348379310" sldId="299"/>
            <ac:spMk id="167" creationId="{DDD32B27-B6B3-31EA-7440-867526C2B9B5}"/>
          </ac:spMkLst>
        </pc:spChg>
        <pc:spChg chg="add del mod">
          <ac:chgData name="Elhadi" userId="25bd9855-c3c8-4fe0-90d6-09dac4ca243f" providerId="ADAL" clId="{C8038C93-0868-4620-9BA2-33041EC1E42C}" dt="2022-06-09T17:01:35.609" v="4605"/>
          <ac:spMkLst>
            <pc:docMk/>
            <pc:sldMk cId="348379310" sldId="299"/>
            <ac:spMk id="168" creationId="{12BF2FE7-C89D-BD4F-A34B-F5679BC61AB5}"/>
          </ac:spMkLst>
        </pc:spChg>
        <pc:spChg chg="add del mod">
          <ac:chgData name="Elhadi" userId="25bd9855-c3c8-4fe0-90d6-09dac4ca243f" providerId="ADAL" clId="{C8038C93-0868-4620-9BA2-33041EC1E42C}" dt="2022-06-09T17:01:35.609" v="4605"/>
          <ac:spMkLst>
            <pc:docMk/>
            <pc:sldMk cId="348379310" sldId="299"/>
            <ac:spMk id="169" creationId="{BC94EBAF-C40F-0111-6006-C2A69E578BA3}"/>
          </ac:spMkLst>
        </pc:spChg>
        <pc:spChg chg="add del mod">
          <ac:chgData name="Elhadi" userId="25bd9855-c3c8-4fe0-90d6-09dac4ca243f" providerId="ADAL" clId="{C8038C93-0868-4620-9BA2-33041EC1E42C}" dt="2022-06-09T17:01:35.609" v="4605"/>
          <ac:spMkLst>
            <pc:docMk/>
            <pc:sldMk cId="348379310" sldId="299"/>
            <ac:spMk id="170" creationId="{8A665F88-B745-D6F5-2DA2-CE80614145A9}"/>
          </ac:spMkLst>
        </pc:spChg>
        <pc:spChg chg="add del mod">
          <ac:chgData name="Elhadi" userId="25bd9855-c3c8-4fe0-90d6-09dac4ca243f" providerId="ADAL" clId="{C8038C93-0868-4620-9BA2-33041EC1E42C}" dt="2022-06-09T17:01:35.609" v="4605"/>
          <ac:spMkLst>
            <pc:docMk/>
            <pc:sldMk cId="348379310" sldId="299"/>
            <ac:spMk id="175" creationId="{90D102F0-6995-3412-F892-1CAB98D7B662}"/>
          </ac:spMkLst>
        </pc:spChg>
        <pc:spChg chg="add del mod">
          <ac:chgData name="Elhadi" userId="25bd9855-c3c8-4fe0-90d6-09dac4ca243f" providerId="ADAL" clId="{C8038C93-0868-4620-9BA2-33041EC1E42C}" dt="2022-06-09T17:02:03.471" v="4644"/>
          <ac:spMkLst>
            <pc:docMk/>
            <pc:sldMk cId="348379310" sldId="299"/>
            <ac:spMk id="178" creationId="{951F9CC1-7B26-C9B6-0FDA-EF5057A1B402}"/>
          </ac:spMkLst>
        </pc:spChg>
        <pc:spChg chg="add del mod">
          <ac:chgData name="Elhadi" userId="25bd9855-c3c8-4fe0-90d6-09dac4ca243f" providerId="ADAL" clId="{C8038C93-0868-4620-9BA2-33041EC1E42C}" dt="2022-06-09T17:02:03.471" v="4644"/>
          <ac:spMkLst>
            <pc:docMk/>
            <pc:sldMk cId="348379310" sldId="299"/>
            <ac:spMk id="180" creationId="{2A4CB9B0-A61F-A240-35AD-D475CDD61558}"/>
          </ac:spMkLst>
        </pc:spChg>
        <pc:spChg chg="add del mod">
          <ac:chgData name="Elhadi" userId="25bd9855-c3c8-4fe0-90d6-09dac4ca243f" providerId="ADAL" clId="{C8038C93-0868-4620-9BA2-33041EC1E42C}" dt="2022-06-09T17:02:03.471" v="4644"/>
          <ac:spMkLst>
            <pc:docMk/>
            <pc:sldMk cId="348379310" sldId="299"/>
            <ac:spMk id="181" creationId="{E9AC62C5-2E50-68E5-D27C-FCEF3B22E92A}"/>
          </ac:spMkLst>
        </pc:spChg>
        <pc:spChg chg="add del mod">
          <ac:chgData name="Elhadi" userId="25bd9855-c3c8-4fe0-90d6-09dac4ca243f" providerId="ADAL" clId="{C8038C93-0868-4620-9BA2-33041EC1E42C}" dt="2022-06-09T17:02:03.471" v="4644"/>
          <ac:spMkLst>
            <pc:docMk/>
            <pc:sldMk cId="348379310" sldId="299"/>
            <ac:spMk id="182" creationId="{85AD7B50-652D-C973-F8D6-FDDDFEF0C260}"/>
          </ac:spMkLst>
        </pc:spChg>
        <pc:spChg chg="add del mod">
          <ac:chgData name="Elhadi" userId="25bd9855-c3c8-4fe0-90d6-09dac4ca243f" providerId="ADAL" clId="{C8038C93-0868-4620-9BA2-33041EC1E42C}" dt="2022-06-09T17:02:03.471" v="4644"/>
          <ac:spMkLst>
            <pc:docMk/>
            <pc:sldMk cId="348379310" sldId="299"/>
            <ac:spMk id="183" creationId="{B0AE6EDC-1CC5-EA62-8ACF-EFBE839394F2}"/>
          </ac:spMkLst>
        </pc:spChg>
        <pc:spChg chg="add del mod">
          <ac:chgData name="Elhadi" userId="25bd9855-c3c8-4fe0-90d6-09dac4ca243f" providerId="ADAL" clId="{C8038C93-0868-4620-9BA2-33041EC1E42C}" dt="2022-06-09T17:02:03.471" v="4644"/>
          <ac:spMkLst>
            <pc:docMk/>
            <pc:sldMk cId="348379310" sldId="299"/>
            <ac:spMk id="188" creationId="{E6D1B10D-083F-2548-DE3A-EA1762FDB580}"/>
          </ac:spMkLst>
        </pc:spChg>
        <pc:spChg chg="add mod">
          <ac:chgData name="Elhadi" userId="25bd9855-c3c8-4fe0-90d6-09dac4ca243f" providerId="ADAL" clId="{C8038C93-0868-4620-9BA2-33041EC1E42C}" dt="2022-06-09T17:14:54.878" v="4885" actId="164"/>
          <ac:spMkLst>
            <pc:docMk/>
            <pc:sldMk cId="348379310" sldId="299"/>
            <ac:spMk id="189" creationId="{4819D005-5ED9-9F76-061B-9FB2DF36919B}"/>
          </ac:spMkLst>
        </pc:spChg>
        <pc:spChg chg="add mod">
          <ac:chgData name="Elhadi" userId="25bd9855-c3c8-4fe0-90d6-09dac4ca243f" providerId="ADAL" clId="{C8038C93-0868-4620-9BA2-33041EC1E42C}" dt="2022-06-09T17:14:54.878" v="4885" actId="164"/>
          <ac:spMkLst>
            <pc:docMk/>
            <pc:sldMk cId="348379310" sldId="299"/>
            <ac:spMk id="191" creationId="{6B2C22F5-1652-7393-9449-3D66B751FDD0}"/>
          </ac:spMkLst>
        </pc:spChg>
        <pc:spChg chg="add mod">
          <ac:chgData name="Elhadi" userId="25bd9855-c3c8-4fe0-90d6-09dac4ca243f" providerId="ADAL" clId="{C8038C93-0868-4620-9BA2-33041EC1E42C}" dt="2022-06-09T17:14:54.878" v="4885" actId="164"/>
          <ac:spMkLst>
            <pc:docMk/>
            <pc:sldMk cId="348379310" sldId="299"/>
            <ac:spMk id="192" creationId="{C3B56D1F-04A1-474F-BE65-B2ECB5BB28CD}"/>
          </ac:spMkLst>
        </pc:spChg>
        <pc:spChg chg="add mod">
          <ac:chgData name="Elhadi" userId="25bd9855-c3c8-4fe0-90d6-09dac4ca243f" providerId="ADAL" clId="{C8038C93-0868-4620-9BA2-33041EC1E42C}" dt="2022-06-09T17:14:54.878" v="4885" actId="164"/>
          <ac:spMkLst>
            <pc:docMk/>
            <pc:sldMk cId="348379310" sldId="299"/>
            <ac:spMk id="193" creationId="{7F7FBB53-9024-66BB-DAA2-B572A3703062}"/>
          </ac:spMkLst>
        </pc:spChg>
        <pc:spChg chg="add mod">
          <ac:chgData name="Elhadi" userId="25bd9855-c3c8-4fe0-90d6-09dac4ca243f" providerId="ADAL" clId="{C8038C93-0868-4620-9BA2-33041EC1E42C}" dt="2022-06-09T17:14:54.878" v="4885" actId="164"/>
          <ac:spMkLst>
            <pc:docMk/>
            <pc:sldMk cId="348379310" sldId="299"/>
            <ac:spMk id="194" creationId="{C6167603-537D-498F-3101-235D96A24590}"/>
          </ac:spMkLst>
        </pc:spChg>
        <pc:spChg chg="add del mod">
          <ac:chgData name="Elhadi" userId="25bd9855-c3c8-4fe0-90d6-09dac4ca243f" providerId="ADAL" clId="{C8038C93-0868-4620-9BA2-33041EC1E42C}" dt="2022-06-09T17:02:20.550" v="4646" actId="478"/>
          <ac:spMkLst>
            <pc:docMk/>
            <pc:sldMk cId="348379310" sldId="299"/>
            <ac:spMk id="199" creationId="{473094B5-D3E2-4507-0A2A-C12703F82633}"/>
          </ac:spMkLst>
        </pc:spChg>
        <pc:spChg chg="add mod">
          <ac:chgData name="Elhadi" userId="25bd9855-c3c8-4fe0-90d6-09dac4ca243f" providerId="ADAL" clId="{C8038C93-0868-4620-9BA2-33041EC1E42C}" dt="2022-06-09T17:14:54.878" v="4885" actId="164"/>
          <ac:spMkLst>
            <pc:docMk/>
            <pc:sldMk cId="348379310" sldId="299"/>
            <ac:spMk id="207" creationId="{0A9F8876-CE01-B6A8-4427-5C9F8E69B94B}"/>
          </ac:spMkLst>
        </pc:spChg>
        <pc:spChg chg="add mod">
          <ac:chgData name="Elhadi" userId="25bd9855-c3c8-4fe0-90d6-09dac4ca243f" providerId="ADAL" clId="{C8038C93-0868-4620-9BA2-33041EC1E42C}" dt="2022-06-09T17:15:05.053" v="4908" actId="1035"/>
          <ac:spMkLst>
            <pc:docMk/>
            <pc:sldMk cId="348379310" sldId="299"/>
            <ac:spMk id="251" creationId="{B8E93AE1-2BBE-B448-E035-48086B0D7336}"/>
          </ac:spMkLst>
        </pc:spChg>
        <pc:spChg chg="add mod">
          <ac:chgData name="Elhadi" userId="25bd9855-c3c8-4fe0-90d6-09dac4ca243f" providerId="ADAL" clId="{C8038C93-0868-4620-9BA2-33041EC1E42C}" dt="2022-06-09T17:14:54.878" v="4885" actId="164"/>
          <ac:spMkLst>
            <pc:docMk/>
            <pc:sldMk cId="348379310" sldId="299"/>
            <ac:spMk id="253" creationId="{A833FFFB-958B-FEEF-8E25-2AFFCC2E4DBB}"/>
          </ac:spMkLst>
        </pc:spChg>
        <pc:spChg chg="add mod">
          <ac:chgData name="Elhadi" userId="25bd9855-c3c8-4fe0-90d6-09dac4ca243f" providerId="ADAL" clId="{C8038C93-0868-4620-9BA2-33041EC1E42C}" dt="2022-06-09T17:14:54.878" v="4885" actId="164"/>
          <ac:spMkLst>
            <pc:docMk/>
            <pc:sldMk cId="348379310" sldId="299"/>
            <ac:spMk id="254" creationId="{07B5A422-A7E9-CB26-82DF-FCACF27DFC45}"/>
          </ac:spMkLst>
        </pc:spChg>
        <pc:spChg chg="del">
          <ac:chgData name="Elhadi" userId="25bd9855-c3c8-4fe0-90d6-09dac4ca243f" providerId="ADAL" clId="{C8038C93-0868-4620-9BA2-33041EC1E42C}" dt="2022-06-09T15:02:44.831" v="3378" actId="478"/>
          <ac:spMkLst>
            <pc:docMk/>
            <pc:sldMk cId="348379310" sldId="299"/>
            <ac:spMk id="299" creationId="{6CD4A0A9-5BC1-4A97-8848-A493FBE5702F}"/>
          </ac:spMkLst>
        </pc:spChg>
        <pc:spChg chg="del">
          <ac:chgData name="Elhadi" userId="25bd9855-c3c8-4fe0-90d6-09dac4ca243f" providerId="ADAL" clId="{C8038C93-0868-4620-9BA2-33041EC1E42C}" dt="2022-06-09T15:34:01.575" v="3786" actId="478"/>
          <ac:spMkLst>
            <pc:docMk/>
            <pc:sldMk cId="348379310" sldId="299"/>
            <ac:spMk id="300" creationId="{227353CA-526C-4226-B428-23D5F7C1E9D4}"/>
          </ac:spMkLst>
        </pc:spChg>
        <pc:spChg chg="del">
          <ac:chgData name="Elhadi" userId="25bd9855-c3c8-4fe0-90d6-09dac4ca243f" providerId="ADAL" clId="{C8038C93-0868-4620-9BA2-33041EC1E42C}" dt="2022-06-09T15:34:21.175" v="3790" actId="478"/>
          <ac:spMkLst>
            <pc:docMk/>
            <pc:sldMk cId="348379310" sldId="299"/>
            <ac:spMk id="301" creationId="{0218E163-5A96-41DB-965A-101D40B1FB7B}"/>
          </ac:spMkLst>
        </pc:spChg>
        <pc:spChg chg="mod">
          <ac:chgData name="Elhadi" userId="25bd9855-c3c8-4fe0-90d6-09dac4ca243f" providerId="ADAL" clId="{C8038C93-0868-4620-9BA2-33041EC1E42C}" dt="2022-06-09T17:14:51.055" v="4884" actId="164"/>
          <ac:spMkLst>
            <pc:docMk/>
            <pc:sldMk cId="348379310" sldId="299"/>
            <ac:spMk id="302" creationId="{E71942AB-57FA-4CFC-93CF-7B80EA655B39}"/>
          </ac:spMkLst>
        </pc:spChg>
        <pc:spChg chg="del">
          <ac:chgData name="Elhadi" userId="25bd9855-c3c8-4fe0-90d6-09dac4ca243f" providerId="ADAL" clId="{C8038C93-0868-4620-9BA2-33041EC1E42C}" dt="2022-06-09T15:05:00.415" v="3395" actId="478"/>
          <ac:spMkLst>
            <pc:docMk/>
            <pc:sldMk cId="348379310" sldId="299"/>
            <ac:spMk id="304" creationId="{81382827-0AAD-4346-BD32-A9BAC805746E}"/>
          </ac:spMkLst>
        </pc:spChg>
        <pc:spChg chg="mod topLvl">
          <ac:chgData name="Elhadi" userId="25bd9855-c3c8-4fe0-90d6-09dac4ca243f" providerId="ADAL" clId="{C8038C93-0868-4620-9BA2-33041EC1E42C}" dt="2022-06-09T17:14:51.055" v="4884" actId="164"/>
          <ac:spMkLst>
            <pc:docMk/>
            <pc:sldMk cId="348379310" sldId="299"/>
            <ac:spMk id="307" creationId="{1CA3CAAD-D933-4247-A8D2-637CE59F1EFC}"/>
          </ac:spMkLst>
        </pc:spChg>
        <pc:spChg chg="mod topLvl">
          <ac:chgData name="Elhadi" userId="25bd9855-c3c8-4fe0-90d6-09dac4ca243f" providerId="ADAL" clId="{C8038C93-0868-4620-9BA2-33041EC1E42C}" dt="2022-06-12T16:12:20.936" v="4910" actId="20577"/>
          <ac:spMkLst>
            <pc:docMk/>
            <pc:sldMk cId="348379310" sldId="299"/>
            <ac:spMk id="308" creationId="{BC5726FF-E93A-4D33-9945-17AFE654D88A}"/>
          </ac:spMkLst>
        </pc:spChg>
        <pc:spChg chg="del">
          <ac:chgData name="Elhadi" userId="25bd9855-c3c8-4fe0-90d6-09dac4ca243f" providerId="ADAL" clId="{C8038C93-0868-4620-9BA2-33041EC1E42C}" dt="2022-06-09T15:05:07.546" v="3396" actId="478"/>
          <ac:spMkLst>
            <pc:docMk/>
            <pc:sldMk cId="348379310" sldId="299"/>
            <ac:spMk id="309" creationId="{DE796E53-893D-438F-8E96-9002F5E808D2}"/>
          </ac:spMkLst>
        </pc:spChg>
        <pc:spChg chg="mod topLvl">
          <ac:chgData name="Elhadi" userId="25bd9855-c3c8-4fe0-90d6-09dac4ca243f" providerId="ADAL" clId="{C8038C93-0868-4620-9BA2-33041EC1E42C}" dt="2022-06-09T17:14:51.055" v="4884" actId="164"/>
          <ac:spMkLst>
            <pc:docMk/>
            <pc:sldMk cId="348379310" sldId="299"/>
            <ac:spMk id="310" creationId="{F38C3304-8CCA-4029-B1DB-E592F820BF46}"/>
          </ac:spMkLst>
        </pc:spChg>
        <pc:spChg chg="mod topLvl">
          <ac:chgData name="Elhadi" userId="25bd9855-c3c8-4fe0-90d6-09dac4ca243f" providerId="ADAL" clId="{C8038C93-0868-4620-9BA2-33041EC1E42C}" dt="2022-06-09T17:14:51.055" v="4884" actId="164"/>
          <ac:spMkLst>
            <pc:docMk/>
            <pc:sldMk cId="348379310" sldId="299"/>
            <ac:spMk id="312" creationId="{6DB73674-BF8A-4B46-AD30-994E866DBFDC}"/>
          </ac:spMkLst>
        </pc:spChg>
        <pc:spChg chg="mod topLvl">
          <ac:chgData name="Elhadi" userId="25bd9855-c3c8-4fe0-90d6-09dac4ca243f" providerId="ADAL" clId="{C8038C93-0868-4620-9BA2-33041EC1E42C}" dt="2022-06-09T17:14:51.055" v="4884" actId="164"/>
          <ac:spMkLst>
            <pc:docMk/>
            <pc:sldMk cId="348379310" sldId="299"/>
            <ac:spMk id="316" creationId="{CC63FA7C-EB7A-46A9-9285-BC078290EC67}"/>
          </ac:spMkLst>
        </pc:spChg>
        <pc:spChg chg="del">
          <ac:chgData name="Elhadi" userId="25bd9855-c3c8-4fe0-90d6-09dac4ca243f" providerId="ADAL" clId="{C8038C93-0868-4620-9BA2-33041EC1E42C}" dt="2022-06-09T16:30:36.197" v="3802" actId="478"/>
          <ac:spMkLst>
            <pc:docMk/>
            <pc:sldMk cId="348379310" sldId="299"/>
            <ac:spMk id="317" creationId="{B0E6AF3E-5393-4928-899A-997210ACF961}"/>
          </ac:spMkLst>
        </pc:spChg>
        <pc:spChg chg="mod topLvl">
          <ac:chgData name="Elhadi" userId="25bd9855-c3c8-4fe0-90d6-09dac4ca243f" providerId="ADAL" clId="{C8038C93-0868-4620-9BA2-33041EC1E42C}" dt="2022-06-09T17:14:51.055" v="4884" actId="164"/>
          <ac:spMkLst>
            <pc:docMk/>
            <pc:sldMk cId="348379310" sldId="299"/>
            <ac:spMk id="318" creationId="{FEEA239E-6B5D-4E9F-A635-BA60FDDF8863}"/>
          </ac:spMkLst>
        </pc:spChg>
        <pc:spChg chg="del mod">
          <ac:chgData name="Elhadi" userId="25bd9855-c3c8-4fe0-90d6-09dac4ca243f" providerId="ADAL" clId="{C8038C93-0868-4620-9BA2-33041EC1E42C}" dt="2022-06-09T16:33:23.517" v="3842" actId="478"/>
          <ac:spMkLst>
            <pc:docMk/>
            <pc:sldMk cId="348379310" sldId="299"/>
            <ac:spMk id="319" creationId="{C21A6587-1D41-4C5F-8808-B1655CA81984}"/>
          </ac:spMkLst>
        </pc:spChg>
        <pc:spChg chg="mod topLvl">
          <ac:chgData name="Elhadi" userId="25bd9855-c3c8-4fe0-90d6-09dac4ca243f" providerId="ADAL" clId="{C8038C93-0868-4620-9BA2-33041EC1E42C}" dt="2022-06-09T17:14:51.055" v="4884" actId="164"/>
          <ac:spMkLst>
            <pc:docMk/>
            <pc:sldMk cId="348379310" sldId="299"/>
            <ac:spMk id="320" creationId="{E746C8F9-45E5-4C41-8C7A-F8C79967B4EA}"/>
          </ac:spMkLst>
        </pc:spChg>
        <pc:spChg chg="del">
          <ac:chgData name="Elhadi" userId="25bd9855-c3c8-4fe0-90d6-09dac4ca243f" providerId="ADAL" clId="{C8038C93-0868-4620-9BA2-33041EC1E42C}" dt="2022-06-09T16:30:39.932" v="3806" actId="478"/>
          <ac:spMkLst>
            <pc:docMk/>
            <pc:sldMk cId="348379310" sldId="299"/>
            <ac:spMk id="321" creationId="{998A18A6-BFF8-48C8-A897-0EECEAF5CFDF}"/>
          </ac:spMkLst>
        </pc:spChg>
        <pc:spChg chg="mod topLvl">
          <ac:chgData name="Elhadi" userId="25bd9855-c3c8-4fe0-90d6-09dac4ca243f" providerId="ADAL" clId="{C8038C93-0868-4620-9BA2-33041EC1E42C}" dt="2022-06-09T17:14:51.055" v="4884" actId="164"/>
          <ac:spMkLst>
            <pc:docMk/>
            <pc:sldMk cId="348379310" sldId="299"/>
            <ac:spMk id="327" creationId="{64979020-F1D0-477B-82B2-65AB1543486C}"/>
          </ac:spMkLst>
        </pc:spChg>
        <pc:spChg chg="mod topLvl">
          <ac:chgData name="Elhadi" userId="25bd9855-c3c8-4fe0-90d6-09dac4ca243f" providerId="ADAL" clId="{C8038C93-0868-4620-9BA2-33041EC1E42C}" dt="2022-06-09T17:14:51.055" v="4884" actId="164"/>
          <ac:spMkLst>
            <pc:docMk/>
            <pc:sldMk cId="348379310" sldId="299"/>
            <ac:spMk id="328" creationId="{5346BB76-FCF9-4A4D-887C-5CAF472ADFC4}"/>
          </ac:spMkLst>
        </pc:spChg>
        <pc:spChg chg="mod topLvl">
          <ac:chgData name="Elhadi" userId="25bd9855-c3c8-4fe0-90d6-09dac4ca243f" providerId="ADAL" clId="{C8038C93-0868-4620-9BA2-33041EC1E42C}" dt="2022-06-12T16:12:50.960" v="4916" actId="20577"/>
          <ac:spMkLst>
            <pc:docMk/>
            <pc:sldMk cId="348379310" sldId="299"/>
            <ac:spMk id="329" creationId="{6043350E-F2E0-4149-AC7C-6F28EB3DEE40}"/>
          </ac:spMkLst>
        </pc:spChg>
        <pc:spChg chg="mod topLvl">
          <ac:chgData name="Elhadi" userId="25bd9855-c3c8-4fe0-90d6-09dac4ca243f" providerId="ADAL" clId="{C8038C93-0868-4620-9BA2-33041EC1E42C}" dt="2022-06-09T17:14:51.055" v="4884" actId="164"/>
          <ac:spMkLst>
            <pc:docMk/>
            <pc:sldMk cId="348379310" sldId="299"/>
            <ac:spMk id="330" creationId="{4CF5CA81-64D3-4BCA-AF6D-2E7EF380F48E}"/>
          </ac:spMkLst>
        </pc:spChg>
        <pc:spChg chg="del">
          <ac:chgData name="Elhadi" userId="25bd9855-c3c8-4fe0-90d6-09dac4ca243f" providerId="ADAL" clId="{C8038C93-0868-4620-9BA2-33041EC1E42C}" dt="2022-06-09T16:45:44.443" v="4060" actId="478"/>
          <ac:spMkLst>
            <pc:docMk/>
            <pc:sldMk cId="348379310" sldId="299"/>
            <ac:spMk id="331" creationId="{11DEAAFC-6C5D-42F1-86E0-047D53E5921E}"/>
          </ac:spMkLst>
        </pc:spChg>
        <pc:spChg chg="mod topLvl">
          <ac:chgData name="Elhadi" userId="25bd9855-c3c8-4fe0-90d6-09dac4ca243f" providerId="ADAL" clId="{C8038C93-0868-4620-9BA2-33041EC1E42C}" dt="2022-06-09T17:14:51.055" v="4884" actId="164"/>
          <ac:spMkLst>
            <pc:docMk/>
            <pc:sldMk cId="348379310" sldId="299"/>
            <ac:spMk id="332" creationId="{22328F8C-A9CD-4905-AC7D-08535A135188}"/>
          </ac:spMkLst>
        </pc:spChg>
        <pc:spChg chg="mod topLvl">
          <ac:chgData name="Elhadi" userId="25bd9855-c3c8-4fe0-90d6-09dac4ca243f" providerId="ADAL" clId="{C8038C93-0868-4620-9BA2-33041EC1E42C}" dt="2022-06-09T17:14:51.055" v="4884" actId="164"/>
          <ac:spMkLst>
            <pc:docMk/>
            <pc:sldMk cId="348379310" sldId="299"/>
            <ac:spMk id="333" creationId="{1C8984F8-7549-4701-843F-AAF2F4698F37}"/>
          </ac:spMkLst>
        </pc:spChg>
        <pc:spChg chg="mod">
          <ac:chgData name="Elhadi" userId="25bd9855-c3c8-4fe0-90d6-09dac4ca243f" providerId="ADAL" clId="{C8038C93-0868-4620-9BA2-33041EC1E42C}" dt="2022-06-09T17:14:51.055" v="4884" actId="164"/>
          <ac:spMkLst>
            <pc:docMk/>
            <pc:sldMk cId="348379310" sldId="299"/>
            <ac:spMk id="335" creationId="{EF645BCB-B663-4DBD-82F2-626306A39398}"/>
          </ac:spMkLst>
        </pc:spChg>
        <pc:spChg chg="del mod">
          <ac:chgData name="Elhadi" userId="25bd9855-c3c8-4fe0-90d6-09dac4ca243f" providerId="ADAL" clId="{C8038C93-0868-4620-9BA2-33041EC1E42C}" dt="2022-06-09T16:48:05.907" v="4120" actId="478"/>
          <ac:spMkLst>
            <pc:docMk/>
            <pc:sldMk cId="348379310" sldId="299"/>
            <ac:spMk id="336" creationId="{57847E1B-21C4-462E-8DF2-13C060925E84}"/>
          </ac:spMkLst>
        </pc:spChg>
        <pc:spChg chg="del">
          <ac:chgData name="Elhadi" userId="25bd9855-c3c8-4fe0-90d6-09dac4ca243f" providerId="ADAL" clId="{C8038C93-0868-4620-9BA2-33041EC1E42C}" dt="2022-06-09T15:02:36.032" v="3374" actId="478"/>
          <ac:spMkLst>
            <pc:docMk/>
            <pc:sldMk cId="348379310" sldId="299"/>
            <ac:spMk id="337" creationId="{6B842FDF-6DAC-44D3-9113-DF927FE646AF}"/>
          </ac:spMkLst>
        </pc:spChg>
        <pc:spChg chg="mod">
          <ac:chgData name="Elhadi" userId="25bd9855-c3c8-4fe0-90d6-09dac4ca243f" providerId="ADAL" clId="{C8038C93-0868-4620-9BA2-33041EC1E42C}" dt="2022-06-09T17:14:51.055" v="4884" actId="164"/>
          <ac:spMkLst>
            <pc:docMk/>
            <pc:sldMk cId="348379310" sldId="299"/>
            <ac:spMk id="342" creationId="{B3190989-E2E1-40E1-8A1C-26229A8DF04D}"/>
          </ac:spMkLst>
        </pc:spChg>
        <pc:spChg chg="del mod">
          <ac:chgData name="Elhadi" userId="25bd9855-c3c8-4fe0-90d6-09dac4ca243f" providerId="ADAL" clId="{C8038C93-0868-4620-9BA2-33041EC1E42C}" dt="2022-06-09T15:02:42.531" v="3377" actId="478"/>
          <ac:spMkLst>
            <pc:docMk/>
            <pc:sldMk cId="348379310" sldId="299"/>
            <ac:spMk id="343" creationId="{E655F046-6CD8-4A09-8A1B-4B047698E217}"/>
          </ac:spMkLst>
        </pc:spChg>
        <pc:spChg chg="del">
          <ac:chgData name="Elhadi" userId="25bd9855-c3c8-4fe0-90d6-09dac4ca243f" providerId="ADAL" clId="{C8038C93-0868-4620-9BA2-33041EC1E42C}" dt="2022-06-09T15:34:16.150" v="3788" actId="478"/>
          <ac:spMkLst>
            <pc:docMk/>
            <pc:sldMk cId="348379310" sldId="299"/>
            <ac:spMk id="347" creationId="{F4B7D1AD-A959-4629-B1E1-446A1D058718}"/>
          </ac:spMkLst>
        </pc:spChg>
        <pc:spChg chg="del">
          <ac:chgData name="Elhadi" userId="25bd9855-c3c8-4fe0-90d6-09dac4ca243f" providerId="ADAL" clId="{C8038C93-0868-4620-9BA2-33041EC1E42C}" dt="2022-06-09T15:02:34.752" v="3373" actId="478"/>
          <ac:spMkLst>
            <pc:docMk/>
            <pc:sldMk cId="348379310" sldId="299"/>
            <ac:spMk id="350" creationId="{93ABBF79-DDAB-4DA0-B049-934E18A3E54F}"/>
          </ac:spMkLst>
        </pc:spChg>
        <pc:spChg chg="del">
          <ac:chgData name="Elhadi" userId="25bd9855-c3c8-4fe0-90d6-09dac4ca243f" providerId="ADAL" clId="{C8038C93-0868-4620-9BA2-33041EC1E42C}" dt="2022-06-09T15:02:38.211" v="3375" actId="478"/>
          <ac:spMkLst>
            <pc:docMk/>
            <pc:sldMk cId="348379310" sldId="299"/>
            <ac:spMk id="351" creationId="{9FF4015C-80C9-47E6-A80F-0E08FA808426}"/>
          </ac:spMkLst>
        </pc:spChg>
        <pc:spChg chg="del">
          <ac:chgData name="Elhadi" userId="25bd9855-c3c8-4fe0-90d6-09dac4ca243f" providerId="ADAL" clId="{C8038C93-0868-4620-9BA2-33041EC1E42C}" dt="2022-06-09T15:02:42.531" v="3377" actId="478"/>
          <ac:spMkLst>
            <pc:docMk/>
            <pc:sldMk cId="348379310" sldId="299"/>
            <ac:spMk id="352" creationId="{CC5D76C2-492F-4527-9308-3F6FD444472C}"/>
          </ac:spMkLst>
        </pc:spChg>
        <pc:spChg chg="del">
          <ac:chgData name="Elhadi" userId="25bd9855-c3c8-4fe0-90d6-09dac4ca243f" providerId="ADAL" clId="{C8038C93-0868-4620-9BA2-33041EC1E42C}" dt="2022-06-09T15:02:42.531" v="3377" actId="478"/>
          <ac:spMkLst>
            <pc:docMk/>
            <pc:sldMk cId="348379310" sldId="299"/>
            <ac:spMk id="353" creationId="{2BCA627E-C62D-4739-89F3-432A51ADCA8E}"/>
          </ac:spMkLst>
        </pc:spChg>
        <pc:spChg chg="del">
          <ac:chgData name="Elhadi" userId="25bd9855-c3c8-4fe0-90d6-09dac4ca243f" providerId="ADAL" clId="{C8038C93-0868-4620-9BA2-33041EC1E42C}" dt="2022-06-09T15:02:42.531" v="3377" actId="478"/>
          <ac:spMkLst>
            <pc:docMk/>
            <pc:sldMk cId="348379310" sldId="299"/>
            <ac:spMk id="354" creationId="{43BBBB87-17A9-4FE8-9419-FC6A254B689B}"/>
          </ac:spMkLst>
        </pc:spChg>
        <pc:grpChg chg="add mod">
          <ac:chgData name="Elhadi" userId="25bd9855-c3c8-4fe0-90d6-09dac4ca243f" providerId="ADAL" clId="{C8038C93-0868-4620-9BA2-33041EC1E42C}" dt="2022-06-09T17:14:51.055" v="4884" actId="164"/>
          <ac:grpSpMkLst>
            <pc:docMk/>
            <pc:sldMk cId="348379310" sldId="299"/>
            <ac:grpSpMk id="36" creationId="{76313DDA-EFCD-8E98-C8E6-6BD9AA4D06B7}"/>
          </ac:grpSpMkLst>
        </pc:grpChg>
        <pc:grpChg chg="add del mod">
          <ac:chgData name="Elhadi" userId="25bd9855-c3c8-4fe0-90d6-09dac4ca243f" providerId="ADAL" clId="{C8038C93-0868-4620-9BA2-33041EC1E42C}" dt="2022-06-09T16:54:41.978" v="4303" actId="165"/>
          <ac:grpSpMkLst>
            <pc:docMk/>
            <pc:sldMk cId="348379310" sldId="299"/>
            <ac:grpSpMk id="45" creationId="{54D9450D-55B6-3E76-265F-99FEB867B2BC}"/>
          </ac:grpSpMkLst>
        </pc:grpChg>
        <pc:grpChg chg="add mod">
          <ac:chgData name="Elhadi" userId="25bd9855-c3c8-4fe0-90d6-09dac4ca243f" providerId="ADAL" clId="{C8038C93-0868-4620-9BA2-33041EC1E42C}" dt="2022-06-09T17:14:51.055" v="4884" actId="164"/>
          <ac:grpSpMkLst>
            <pc:docMk/>
            <pc:sldMk cId="348379310" sldId="299"/>
            <ac:grpSpMk id="98" creationId="{A2944154-A759-7BD1-F137-8680639D12F7}"/>
          </ac:grpSpMkLst>
        </pc:grpChg>
        <pc:grpChg chg="add mod">
          <ac:chgData name="Elhadi" userId="25bd9855-c3c8-4fe0-90d6-09dac4ca243f" providerId="ADAL" clId="{C8038C93-0868-4620-9BA2-33041EC1E42C}" dt="2022-06-09T17:01:34.955" v="4603" actId="164"/>
          <ac:grpSpMkLst>
            <pc:docMk/>
            <pc:sldMk cId="348379310" sldId="299"/>
            <ac:grpSpMk id="103" creationId="{2FB818B5-51AE-1F24-B874-66CAC4E8910C}"/>
          </ac:grpSpMkLst>
        </pc:grpChg>
        <pc:grpChg chg="add mod">
          <ac:chgData name="Elhadi" userId="25bd9855-c3c8-4fe0-90d6-09dac4ca243f" providerId="ADAL" clId="{C8038C93-0868-4620-9BA2-33041EC1E42C}" dt="2022-06-09T17:14:54.878" v="4885" actId="164"/>
          <ac:grpSpMkLst>
            <pc:docMk/>
            <pc:sldMk cId="348379310" sldId="299"/>
            <ac:grpSpMk id="105" creationId="{F779259A-6D2B-E12F-AB14-F5299BDE366F}"/>
          </ac:grpSpMkLst>
        </pc:grpChg>
        <pc:grpChg chg="add mod">
          <ac:chgData name="Elhadi" userId="25bd9855-c3c8-4fe0-90d6-09dac4ca243f" providerId="ADAL" clId="{C8038C93-0868-4620-9BA2-33041EC1E42C}" dt="2022-06-09T17:14:51.055" v="4884" actId="164"/>
          <ac:grpSpMkLst>
            <pc:docMk/>
            <pc:sldMk cId="348379310" sldId="299"/>
            <ac:grpSpMk id="158" creationId="{40666DE5-D59B-1704-8197-4126E3701F19}"/>
          </ac:grpSpMkLst>
        </pc:grpChg>
        <pc:grpChg chg="add mod">
          <ac:chgData name="Elhadi" userId="25bd9855-c3c8-4fe0-90d6-09dac4ca243f" providerId="ADAL" clId="{C8038C93-0868-4620-9BA2-33041EC1E42C}" dt="2022-06-09T17:14:58.295" v="4904" actId="1036"/>
          <ac:grpSpMkLst>
            <pc:docMk/>
            <pc:sldMk cId="348379310" sldId="299"/>
            <ac:grpSpMk id="159" creationId="{40BC9993-7F17-73BB-2844-4D5512B12DED}"/>
          </ac:grpSpMkLst>
        </pc:grpChg>
        <pc:grpChg chg="del mod">
          <ac:chgData name="Elhadi" userId="25bd9855-c3c8-4fe0-90d6-09dac4ca243f" providerId="ADAL" clId="{C8038C93-0868-4620-9BA2-33041EC1E42C}" dt="2022-06-09T16:32:59.398" v="3838" actId="165"/>
          <ac:grpSpMkLst>
            <pc:docMk/>
            <pc:sldMk cId="348379310" sldId="299"/>
            <ac:grpSpMk id="303" creationId="{34510181-0BA8-45FC-ACB2-A12A5207E161}"/>
          </ac:grpSpMkLst>
        </pc:grpChg>
        <pc:grpChg chg="add del mod">
          <ac:chgData name="Elhadi" userId="25bd9855-c3c8-4fe0-90d6-09dac4ca243f" providerId="ADAL" clId="{C8038C93-0868-4620-9BA2-33041EC1E42C}" dt="2022-06-09T16:34:11.737" v="3874" actId="165"/>
          <ac:grpSpMkLst>
            <pc:docMk/>
            <pc:sldMk cId="348379310" sldId="299"/>
            <ac:grpSpMk id="315" creationId="{2A8418A5-4C59-48DA-BE70-781FE9126D52}"/>
          </ac:grpSpMkLst>
        </pc:grpChg>
        <pc:grpChg chg="del">
          <ac:chgData name="Elhadi" userId="25bd9855-c3c8-4fe0-90d6-09dac4ca243f" providerId="ADAL" clId="{C8038C93-0868-4620-9BA2-33041EC1E42C}" dt="2022-06-09T16:45:53.497" v="4062" actId="165"/>
          <ac:grpSpMkLst>
            <pc:docMk/>
            <pc:sldMk cId="348379310" sldId="299"/>
            <ac:grpSpMk id="326" creationId="{81DA53C3-AB9B-4719-B10E-0785C9684D06}"/>
          </ac:grpSpMkLst>
        </pc:grpChg>
        <pc:cxnChg chg="add mod topLvl">
          <ac:chgData name="Elhadi" userId="25bd9855-c3c8-4fe0-90d6-09dac4ca243f" providerId="ADAL" clId="{C8038C93-0868-4620-9BA2-33041EC1E42C}" dt="2022-06-09T17:14:51.055" v="4884" actId="164"/>
          <ac:cxnSpMkLst>
            <pc:docMk/>
            <pc:sldMk cId="348379310" sldId="299"/>
            <ac:cxnSpMk id="66" creationId="{6F35554E-1D86-A5EE-FA1C-65B1262F2F3E}"/>
          </ac:cxnSpMkLst>
        </pc:cxnChg>
        <pc:cxnChg chg="add mod">
          <ac:chgData name="Elhadi" userId="25bd9855-c3c8-4fe0-90d6-09dac4ca243f" providerId="ADAL" clId="{C8038C93-0868-4620-9BA2-33041EC1E42C}" dt="2022-06-09T17:14:51.055" v="4884" actId="164"/>
          <ac:cxnSpMkLst>
            <pc:docMk/>
            <pc:sldMk cId="348379310" sldId="299"/>
            <ac:cxnSpMk id="87" creationId="{DB54C509-D5A7-1709-E917-2F58BC51A11F}"/>
          </ac:cxnSpMkLst>
        </pc:cxnChg>
        <pc:cxnChg chg="add mod">
          <ac:chgData name="Elhadi" userId="25bd9855-c3c8-4fe0-90d6-09dac4ca243f" providerId="ADAL" clId="{C8038C93-0868-4620-9BA2-33041EC1E42C}" dt="2022-06-09T17:14:51.055" v="4884" actId="164"/>
          <ac:cxnSpMkLst>
            <pc:docMk/>
            <pc:sldMk cId="348379310" sldId="299"/>
            <ac:cxnSpMk id="99" creationId="{1AFB4AA8-4A43-FC6C-E63F-B8CAECBB30A6}"/>
          </ac:cxnSpMkLst>
        </pc:cxnChg>
        <pc:cxnChg chg="add mod">
          <ac:chgData name="Elhadi" userId="25bd9855-c3c8-4fe0-90d6-09dac4ca243f" providerId="ADAL" clId="{C8038C93-0868-4620-9BA2-33041EC1E42C}" dt="2022-06-09T17:14:51.055" v="4884" actId="164"/>
          <ac:cxnSpMkLst>
            <pc:docMk/>
            <pc:sldMk cId="348379310" sldId="299"/>
            <ac:cxnSpMk id="115" creationId="{361893D3-9B92-7965-1927-6EA92BD0066D}"/>
          </ac:cxnSpMkLst>
        </pc:cxnChg>
        <pc:cxnChg chg="add del mod">
          <ac:chgData name="Elhadi" userId="25bd9855-c3c8-4fe0-90d6-09dac4ca243f" providerId="ADAL" clId="{C8038C93-0868-4620-9BA2-33041EC1E42C}" dt="2022-06-09T17:01:35.609" v="4605"/>
          <ac:cxnSpMkLst>
            <pc:docMk/>
            <pc:sldMk cId="348379310" sldId="299"/>
            <ac:cxnSpMk id="166" creationId="{4FC2A1DD-AACF-7495-082F-E6DCB23E6F0F}"/>
          </ac:cxnSpMkLst>
        </pc:cxnChg>
        <pc:cxnChg chg="add del mod">
          <ac:chgData name="Elhadi" userId="25bd9855-c3c8-4fe0-90d6-09dac4ca243f" providerId="ADAL" clId="{C8038C93-0868-4620-9BA2-33041EC1E42C}" dt="2022-06-09T17:01:35.609" v="4605"/>
          <ac:cxnSpMkLst>
            <pc:docMk/>
            <pc:sldMk cId="348379310" sldId="299"/>
            <ac:cxnSpMk id="171" creationId="{D3320EF0-3363-3B73-BC68-3470FA980F6A}"/>
          </ac:cxnSpMkLst>
        </pc:cxnChg>
        <pc:cxnChg chg="add del mod">
          <ac:chgData name="Elhadi" userId="25bd9855-c3c8-4fe0-90d6-09dac4ca243f" providerId="ADAL" clId="{C8038C93-0868-4620-9BA2-33041EC1E42C}" dt="2022-06-09T17:01:35.609" v="4605"/>
          <ac:cxnSpMkLst>
            <pc:docMk/>
            <pc:sldMk cId="348379310" sldId="299"/>
            <ac:cxnSpMk id="172" creationId="{ACD22730-7279-757F-4332-9C75F902E571}"/>
          </ac:cxnSpMkLst>
        </pc:cxnChg>
        <pc:cxnChg chg="add del mod">
          <ac:chgData name="Elhadi" userId="25bd9855-c3c8-4fe0-90d6-09dac4ca243f" providerId="ADAL" clId="{C8038C93-0868-4620-9BA2-33041EC1E42C}" dt="2022-06-09T17:01:35.609" v="4605"/>
          <ac:cxnSpMkLst>
            <pc:docMk/>
            <pc:sldMk cId="348379310" sldId="299"/>
            <ac:cxnSpMk id="173" creationId="{801DA72A-FA7B-7C74-D91A-4C5B00AD2A5E}"/>
          </ac:cxnSpMkLst>
        </pc:cxnChg>
        <pc:cxnChg chg="add del mod">
          <ac:chgData name="Elhadi" userId="25bd9855-c3c8-4fe0-90d6-09dac4ca243f" providerId="ADAL" clId="{C8038C93-0868-4620-9BA2-33041EC1E42C}" dt="2022-06-09T17:01:35.609" v="4605"/>
          <ac:cxnSpMkLst>
            <pc:docMk/>
            <pc:sldMk cId="348379310" sldId="299"/>
            <ac:cxnSpMk id="174" creationId="{44877EEF-2506-3A58-12F1-BF06697270FB}"/>
          </ac:cxnSpMkLst>
        </pc:cxnChg>
        <pc:cxnChg chg="add del mod">
          <ac:chgData name="Elhadi" userId="25bd9855-c3c8-4fe0-90d6-09dac4ca243f" providerId="ADAL" clId="{C8038C93-0868-4620-9BA2-33041EC1E42C}" dt="2022-06-09T17:02:03.471" v="4644"/>
          <ac:cxnSpMkLst>
            <pc:docMk/>
            <pc:sldMk cId="348379310" sldId="299"/>
            <ac:cxnSpMk id="179" creationId="{7FD2C8AF-47CB-754E-FFB8-2106A9678D96}"/>
          </ac:cxnSpMkLst>
        </pc:cxnChg>
        <pc:cxnChg chg="add del mod">
          <ac:chgData name="Elhadi" userId="25bd9855-c3c8-4fe0-90d6-09dac4ca243f" providerId="ADAL" clId="{C8038C93-0868-4620-9BA2-33041EC1E42C}" dt="2022-06-09T17:02:03.471" v="4644"/>
          <ac:cxnSpMkLst>
            <pc:docMk/>
            <pc:sldMk cId="348379310" sldId="299"/>
            <ac:cxnSpMk id="184" creationId="{445FF800-5FD9-E0E7-8D97-90591F12B8F4}"/>
          </ac:cxnSpMkLst>
        </pc:cxnChg>
        <pc:cxnChg chg="add del mod">
          <ac:chgData name="Elhadi" userId="25bd9855-c3c8-4fe0-90d6-09dac4ca243f" providerId="ADAL" clId="{C8038C93-0868-4620-9BA2-33041EC1E42C}" dt="2022-06-09T17:02:03.471" v="4644"/>
          <ac:cxnSpMkLst>
            <pc:docMk/>
            <pc:sldMk cId="348379310" sldId="299"/>
            <ac:cxnSpMk id="185" creationId="{2C067FD6-93BF-A0CF-EFC3-B20306FE8137}"/>
          </ac:cxnSpMkLst>
        </pc:cxnChg>
        <pc:cxnChg chg="add del mod">
          <ac:chgData name="Elhadi" userId="25bd9855-c3c8-4fe0-90d6-09dac4ca243f" providerId="ADAL" clId="{C8038C93-0868-4620-9BA2-33041EC1E42C}" dt="2022-06-09T17:02:03.471" v="4644"/>
          <ac:cxnSpMkLst>
            <pc:docMk/>
            <pc:sldMk cId="348379310" sldId="299"/>
            <ac:cxnSpMk id="186" creationId="{9CA0C852-4DCC-EF70-9697-463B385B6DBB}"/>
          </ac:cxnSpMkLst>
        </pc:cxnChg>
        <pc:cxnChg chg="add del mod">
          <ac:chgData name="Elhadi" userId="25bd9855-c3c8-4fe0-90d6-09dac4ca243f" providerId="ADAL" clId="{C8038C93-0868-4620-9BA2-33041EC1E42C}" dt="2022-06-09T17:02:03.471" v="4644"/>
          <ac:cxnSpMkLst>
            <pc:docMk/>
            <pc:sldMk cId="348379310" sldId="299"/>
            <ac:cxnSpMk id="187" creationId="{C7754E68-7264-E462-C4BB-AE623AC05CF3}"/>
          </ac:cxnSpMkLst>
        </pc:cxnChg>
        <pc:cxnChg chg="add mod">
          <ac:chgData name="Elhadi" userId="25bd9855-c3c8-4fe0-90d6-09dac4ca243f" providerId="ADAL" clId="{C8038C93-0868-4620-9BA2-33041EC1E42C}" dt="2022-06-09T17:14:54.878" v="4885" actId="164"/>
          <ac:cxnSpMkLst>
            <pc:docMk/>
            <pc:sldMk cId="348379310" sldId="299"/>
            <ac:cxnSpMk id="190" creationId="{BAEF1F1D-C69D-CCD1-B9A2-ABA619216E4A}"/>
          </ac:cxnSpMkLst>
        </pc:cxnChg>
        <pc:cxnChg chg="add del mod">
          <ac:chgData name="Elhadi" userId="25bd9855-c3c8-4fe0-90d6-09dac4ca243f" providerId="ADAL" clId="{C8038C93-0868-4620-9BA2-33041EC1E42C}" dt="2022-06-09T17:03:46.586" v="4659" actId="478"/>
          <ac:cxnSpMkLst>
            <pc:docMk/>
            <pc:sldMk cId="348379310" sldId="299"/>
            <ac:cxnSpMk id="195" creationId="{BC37CD79-C33E-8973-D102-2B0506AA6187}"/>
          </ac:cxnSpMkLst>
        </pc:cxnChg>
        <pc:cxnChg chg="add mod">
          <ac:chgData name="Elhadi" userId="25bd9855-c3c8-4fe0-90d6-09dac4ca243f" providerId="ADAL" clId="{C8038C93-0868-4620-9BA2-33041EC1E42C}" dt="2022-06-09T17:14:54.878" v="4885" actId="164"/>
          <ac:cxnSpMkLst>
            <pc:docMk/>
            <pc:sldMk cId="348379310" sldId="299"/>
            <ac:cxnSpMk id="196" creationId="{BE43D4A0-7A59-FDF7-1B0C-69BF022EDBA7}"/>
          </ac:cxnSpMkLst>
        </pc:cxnChg>
        <pc:cxnChg chg="add mod">
          <ac:chgData name="Elhadi" userId="25bd9855-c3c8-4fe0-90d6-09dac4ca243f" providerId="ADAL" clId="{C8038C93-0868-4620-9BA2-33041EC1E42C}" dt="2022-06-09T17:14:54.878" v="4885" actId="164"/>
          <ac:cxnSpMkLst>
            <pc:docMk/>
            <pc:sldMk cId="348379310" sldId="299"/>
            <ac:cxnSpMk id="197" creationId="{CA9EC410-789F-B863-2334-7EBF62D7B3F0}"/>
          </ac:cxnSpMkLst>
        </pc:cxnChg>
        <pc:cxnChg chg="add mod">
          <ac:chgData name="Elhadi" userId="25bd9855-c3c8-4fe0-90d6-09dac4ca243f" providerId="ADAL" clId="{C8038C93-0868-4620-9BA2-33041EC1E42C}" dt="2022-06-09T17:15:05.053" v="4908" actId="1035"/>
          <ac:cxnSpMkLst>
            <pc:docMk/>
            <pc:sldMk cId="348379310" sldId="299"/>
            <ac:cxnSpMk id="198" creationId="{F7ED2DAB-9D29-A8BC-257D-D7338E2610E1}"/>
          </ac:cxnSpMkLst>
        </pc:cxnChg>
        <pc:cxnChg chg="add mod">
          <ac:chgData name="Elhadi" userId="25bd9855-c3c8-4fe0-90d6-09dac4ca243f" providerId="ADAL" clId="{C8038C93-0868-4620-9BA2-33041EC1E42C}" dt="2022-06-09T17:14:54.878" v="4885" actId="164"/>
          <ac:cxnSpMkLst>
            <pc:docMk/>
            <pc:sldMk cId="348379310" sldId="299"/>
            <ac:cxnSpMk id="208" creationId="{E4B41D1E-A819-A27E-1D8F-A185DE74D26A}"/>
          </ac:cxnSpMkLst>
        </pc:cxnChg>
        <pc:cxnChg chg="add mod">
          <ac:chgData name="Elhadi" userId="25bd9855-c3c8-4fe0-90d6-09dac4ca243f" providerId="ADAL" clId="{C8038C93-0868-4620-9BA2-33041EC1E42C}" dt="2022-06-09T17:14:54.878" v="4885" actId="164"/>
          <ac:cxnSpMkLst>
            <pc:docMk/>
            <pc:sldMk cId="348379310" sldId="299"/>
            <ac:cxnSpMk id="211" creationId="{AB6AAA15-380C-DDAD-5936-8846C719B84C}"/>
          </ac:cxnSpMkLst>
        </pc:cxnChg>
        <pc:cxnChg chg="add mod">
          <ac:chgData name="Elhadi" userId="25bd9855-c3c8-4fe0-90d6-09dac4ca243f" providerId="ADAL" clId="{C8038C93-0868-4620-9BA2-33041EC1E42C}" dt="2022-06-09T17:14:54.878" v="4885" actId="164"/>
          <ac:cxnSpMkLst>
            <pc:docMk/>
            <pc:sldMk cId="348379310" sldId="299"/>
            <ac:cxnSpMk id="214" creationId="{E54488DA-FACE-99ED-F4B8-9AAD954F1C73}"/>
          </ac:cxnSpMkLst>
        </pc:cxnChg>
        <pc:cxnChg chg="add del mod">
          <ac:chgData name="Elhadi" userId="25bd9855-c3c8-4fe0-90d6-09dac4ca243f" providerId="ADAL" clId="{C8038C93-0868-4620-9BA2-33041EC1E42C}" dt="2022-06-09T15:05:31.178" v="3408" actId="478"/>
          <ac:cxnSpMkLst>
            <pc:docMk/>
            <pc:sldMk cId="348379310" sldId="299"/>
            <ac:cxnSpMk id="305" creationId="{DE7EB0EF-6B69-4083-85F8-7C6C723742D4}"/>
          </ac:cxnSpMkLst>
        </pc:cxnChg>
        <pc:cxnChg chg="del mod">
          <ac:chgData name="Elhadi" userId="25bd9855-c3c8-4fe0-90d6-09dac4ca243f" providerId="ADAL" clId="{C8038C93-0868-4620-9BA2-33041EC1E42C}" dt="2022-06-09T15:05:32.872" v="3409" actId="478"/>
          <ac:cxnSpMkLst>
            <pc:docMk/>
            <pc:sldMk cId="348379310" sldId="299"/>
            <ac:cxnSpMk id="306" creationId="{8AD023AF-E57F-49BA-8232-16600E1FB19C}"/>
          </ac:cxnSpMkLst>
        </pc:cxnChg>
        <pc:cxnChg chg="mod topLvl">
          <ac:chgData name="Elhadi" userId="25bd9855-c3c8-4fe0-90d6-09dac4ca243f" providerId="ADAL" clId="{C8038C93-0868-4620-9BA2-33041EC1E42C}" dt="2022-06-09T17:14:51.055" v="4884" actId="164"/>
          <ac:cxnSpMkLst>
            <pc:docMk/>
            <pc:sldMk cId="348379310" sldId="299"/>
            <ac:cxnSpMk id="311" creationId="{0D6B354C-E5EA-4602-A7C4-1CEE4CEEDC58}"/>
          </ac:cxnSpMkLst>
        </pc:cxnChg>
        <pc:cxnChg chg="del mod">
          <ac:chgData name="Elhadi" userId="25bd9855-c3c8-4fe0-90d6-09dac4ca243f" providerId="ADAL" clId="{C8038C93-0868-4620-9BA2-33041EC1E42C}" dt="2022-06-09T16:33:24.604" v="3843" actId="478"/>
          <ac:cxnSpMkLst>
            <pc:docMk/>
            <pc:sldMk cId="348379310" sldId="299"/>
            <ac:cxnSpMk id="313" creationId="{528B2893-C173-4BA4-9C36-25FD176AFB38}"/>
          </ac:cxnSpMkLst>
        </pc:cxnChg>
        <pc:cxnChg chg="del mod">
          <ac:chgData name="Elhadi" userId="25bd9855-c3c8-4fe0-90d6-09dac4ca243f" providerId="ADAL" clId="{C8038C93-0868-4620-9BA2-33041EC1E42C}" dt="2022-06-09T16:30:37.021" v="3803" actId="478"/>
          <ac:cxnSpMkLst>
            <pc:docMk/>
            <pc:sldMk cId="348379310" sldId="299"/>
            <ac:cxnSpMk id="314" creationId="{8EF8E7BD-1189-4DB5-916E-7DA00DD0F632}"/>
          </ac:cxnSpMkLst>
        </pc:cxnChg>
        <pc:cxnChg chg="del mod">
          <ac:chgData name="Elhadi" userId="25bd9855-c3c8-4fe0-90d6-09dac4ca243f" providerId="ADAL" clId="{C8038C93-0868-4620-9BA2-33041EC1E42C}" dt="2022-06-09T16:30:41.307" v="3807" actId="478"/>
          <ac:cxnSpMkLst>
            <pc:docMk/>
            <pc:sldMk cId="348379310" sldId="299"/>
            <ac:cxnSpMk id="322" creationId="{1A86411B-D78D-43B3-9143-90F510F9F36C}"/>
          </ac:cxnSpMkLst>
        </pc:cxnChg>
        <pc:cxnChg chg="mod topLvl">
          <ac:chgData name="Elhadi" userId="25bd9855-c3c8-4fe0-90d6-09dac4ca243f" providerId="ADAL" clId="{C8038C93-0868-4620-9BA2-33041EC1E42C}" dt="2022-06-09T17:14:51.055" v="4884" actId="164"/>
          <ac:cxnSpMkLst>
            <pc:docMk/>
            <pc:sldMk cId="348379310" sldId="299"/>
            <ac:cxnSpMk id="323" creationId="{2A15026F-62EB-4D6A-9FE2-412618BA4AAE}"/>
          </ac:cxnSpMkLst>
        </pc:cxnChg>
        <pc:cxnChg chg="del mod">
          <ac:chgData name="Elhadi" userId="25bd9855-c3c8-4fe0-90d6-09dac4ca243f" providerId="ADAL" clId="{C8038C93-0868-4620-9BA2-33041EC1E42C}" dt="2022-06-09T16:45:46.458" v="4061" actId="478"/>
          <ac:cxnSpMkLst>
            <pc:docMk/>
            <pc:sldMk cId="348379310" sldId="299"/>
            <ac:cxnSpMk id="324" creationId="{8D8C8F3D-49D6-4BD4-943E-80FC98DB0ED7}"/>
          </ac:cxnSpMkLst>
        </pc:cxnChg>
        <pc:cxnChg chg="mod topLvl">
          <ac:chgData name="Elhadi" userId="25bd9855-c3c8-4fe0-90d6-09dac4ca243f" providerId="ADAL" clId="{C8038C93-0868-4620-9BA2-33041EC1E42C}" dt="2022-06-09T17:14:51.055" v="4884" actId="164"/>
          <ac:cxnSpMkLst>
            <pc:docMk/>
            <pc:sldMk cId="348379310" sldId="299"/>
            <ac:cxnSpMk id="325" creationId="{8898AACD-AE40-4994-BF90-62C24D4BCF49}"/>
          </ac:cxnSpMkLst>
        </pc:cxnChg>
        <pc:cxnChg chg="mod topLvl">
          <ac:chgData name="Elhadi" userId="25bd9855-c3c8-4fe0-90d6-09dac4ca243f" providerId="ADAL" clId="{C8038C93-0868-4620-9BA2-33041EC1E42C}" dt="2022-06-09T17:14:51.055" v="4884" actId="164"/>
          <ac:cxnSpMkLst>
            <pc:docMk/>
            <pc:sldMk cId="348379310" sldId="299"/>
            <ac:cxnSpMk id="334" creationId="{D1CDA0E0-D8FC-4CC9-B7B1-09348F137F49}"/>
          </ac:cxnSpMkLst>
        </pc:cxnChg>
        <pc:cxnChg chg="mod">
          <ac:chgData name="Elhadi" userId="25bd9855-c3c8-4fe0-90d6-09dac4ca243f" providerId="ADAL" clId="{C8038C93-0868-4620-9BA2-33041EC1E42C}" dt="2022-06-09T17:14:51.055" v="4884" actId="164"/>
          <ac:cxnSpMkLst>
            <pc:docMk/>
            <pc:sldMk cId="348379310" sldId="299"/>
            <ac:cxnSpMk id="338" creationId="{15C9ED3F-893C-4E67-871A-E7200731C63D}"/>
          </ac:cxnSpMkLst>
        </pc:cxnChg>
        <pc:cxnChg chg="mod">
          <ac:chgData name="Elhadi" userId="25bd9855-c3c8-4fe0-90d6-09dac4ca243f" providerId="ADAL" clId="{C8038C93-0868-4620-9BA2-33041EC1E42C}" dt="2022-06-09T17:14:51.055" v="4884" actId="164"/>
          <ac:cxnSpMkLst>
            <pc:docMk/>
            <pc:sldMk cId="348379310" sldId="299"/>
            <ac:cxnSpMk id="339" creationId="{3B097CA9-E5E5-4E2F-8704-D1C2A456409D}"/>
          </ac:cxnSpMkLst>
        </pc:cxnChg>
        <pc:cxnChg chg="mod">
          <ac:chgData name="Elhadi" userId="25bd9855-c3c8-4fe0-90d6-09dac4ca243f" providerId="ADAL" clId="{C8038C93-0868-4620-9BA2-33041EC1E42C}" dt="2022-06-09T17:14:51.055" v="4884" actId="164"/>
          <ac:cxnSpMkLst>
            <pc:docMk/>
            <pc:sldMk cId="348379310" sldId="299"/>
            <ac:cxnSpMk id="341" creationId="{42BAE508-4313-4A96-B4B8-73BF9CDE2F54}"/>
          </ac:cxnSpMkLst>
        </pc:cxnChg>
        <pc:cxnChg chg="del mod">
          <ac:chgData name="Elhadi" userId="25bd9855-c3c8-4fe0-90d6-09dac4ca243f" providerId="ADAL" clId="{C8038C93-0868-4620-9BA2-33041EC1E42C}" dt="2022-06-09T15:33:59.560" v="3785" actId="478"/>
          <ac:cxnSpMkLst>
            <pc:docMk/>
            <pc:sldMk cId="348379310" sldId="299"/>
            <ac:cxnSpMk id="344" creationId="{77D3B1FE-0A13-45E8-932D-AAC42D81491E}"/>
          </ac:cxnSpMkLst>
        </pc:cxnChg>
        <pc:cxnChg chg="del mod">
          <ac:chgData name="Elhadi" userId="25bd9855-c3c8-4fe0-90d6-09dac4ca243f" providerId="ADAL" clId="{C8038C93-0868-4620-9BA2-33041EC1E42C}" dt="2022-06-09T15:34:14.870" v="3787" actId="478"/>
          <ac:cxnSpMkLst>
            <pc:docMk/>
            <pc:sldMk cId="348379310" sldId="299"/>
            <ac:cxnSpMk id="345" creationId="{4C8BEB31-2801-48B2-B1C7-7B3092BC6582}"/>
          </ac:cxnSpMkLst>
        </pc:cxnChg>
        <pc:cxnChg chg="del mod">
          <ac:chgData name="Elhadi" userId="25bd9855-c3c8-4fe0-90d6-09dac4ca243f" providerId="ADAL" clId="{C8038C93-0868-4620-9BA2-33041EC1E42C}" dt="2022-06-09T15:34:19.190" v="3789" actId="478"/>
          <ac:cxnSpMkLst>
            <pc:docMk/>
            <pc:sldMk cId="348379310" sldId="299"/>
            <ac:cxnSpMk id="346" creationId="{C6676E1D-B96E-4D17-8220-7037C6B979D6}"/>
          </ac:cxnSpMkLst>
        </pc:cxnChg>
        <pc:cxnChg chg="del mod">
          <ac:chgData name="Elhadi" userId="25bd9855-c3c8-4fe0-90d6-09dac4ca243f" providerId="ADAL" clId="{C8038C93-0868-4620-9BA2-33041EC1E42C}" dt="2022-06-09T15:02:42.531" v="3377" actId="478"/>
          <ac:cxnSpMkLst>
            <pc:docMk/>
            <pc:sldMk cId="348379310" sldId="299"/>
            <ac:cxnSpMk id="348" creationId="{BC6F14E6-62DF-4806-A8E1-49244DA3E9BD}"/>
          </ac:cxnSpMkLst>
        </pc:cxnChg>
        <pc:cxnChg chg="del mod">
          <ac:chgData name="Elhadi" userId="25bd9855-c3c8-4fe0-90d6-09dac4ca243f" providerId="ADAL" clId="{C8038C93-0868-4620-9BA2-33041EC1E42C}" dt="2022-06-09T15:02:42.531" v="3377" actId="478"/>
          <ac:cxnSpMkLst>
            <pc:docMk/>
            <pc:sldMk cId="348379310" sldId="299"/>
            <ac:cxnSpMk id="355" creationId="{1D5C7B36-C37B-4DDB-A751-426CFE814631}"/>
          </ac:cxnSpMkLst>
        </pc:cxnChg>
        <pc:cxnChg chg="del mod">
          <ac:chgData name="Elhadi" userId="25bd9855-c3c8-4fe0-90d6-09dac4ca243f" providerId="ADAL" clId="{C8038C93-0868-4620-9BA2-33041EC1E42C}" dt="2022-06-09T15:02:42.531" v="3377" actId="478"/>
          <ac:cxnSpMkLst>
            <pc:docMk/>
            <pc:sldMk cId="348379310" sldId="299"/>
            <ac:cxnSpMk id="356" creationId="{5138CE12-05E8-4AF3-9A7A-50FA272C1892}"/>
          </ac:cxnSpMkLst>
        </pc:cxnChg>
        <pc:cxnChg chg="del mod">
          <ac:chgData name="Elhadi" userId="25bd9855-c3c8-4fe0-90d6-09dac4ca243f" providerId="ADAL" clId="{C8038C93-0868-4620-9BA2-33041EC1E42C}" dt="2022-06-09T15:02:42.531" v="3377" actId="478"/>
          <ac:cxnSpMkLst>
            <pc:docMk/>
            <pc:sldMk cId="348379310" sldId="299"/>
            <ac:cxnSpMk id="357" creationId="{74B2155B-4188-411A-BF7F-7EC9E0F22898}"/>
          </ac:cxnSpMkLst>
        </pc:cxnChg>
        <pc:cxnChg chg="del mod">
          <ac:chgData name="Elhadi" userId="25bd9855-c3c8-4fe0-90d6-09dac4ca243f" providerId="ADAL" clId="{C8038C93-0868-4620-9BA2-33041EC1E42C}" dt="2022-06-09T15:02:42.531" v="3377" actId="478"/>
          <ac:cxnSpMkLst>
            <pc:docMk/>
            <pc:sldMk cId="348379310" sldId="299"/>
            <ac:cxnSpMk id="358" creationId="{C549172E-447B-4B6A-AA18-03B172E3E93E}"/>
          </ac:cxnSpMkLst>
        </pc:cxnChg>
      </pc:sldChg>
      <pc:sldChg chg="del">
        <pc:chgData name="Elhadi" userId="25bd9855-c3c8-4fe0-90d6-09dac4ca243f" providerId="ADAL" clId="{C8038C93-0868-4620-9BA2-33041EC1E42C}" dt="2022-06-02T12:28:03.162" v="306" actId="47"/>
        <pc:sldMkLst>
          <pc:docMk/>
          <pc:sldMk cId="451126776" sldId="300"/>
        </pc:sldMkLst>
      </pc:sldChg>
      <pc:sldChg chg="delSp modSp mod">
        <pc:chgData name="Elhadi" userId="25bd9855-c3c8-4fe0-90d6-09dac4ca243f" providerId="ADAL" clId="{C8038C93-0868-4620-9BA2-33041EC1E42C}" dt="2022-06-09T15:01:56.669" v="3371" actId="478"/>
        <pc:sldMkLst>
          <pc:docMk/>
          <pc:sldMk cId="3402286391" sldId="301"/>
        </pc:sldMkLst>
        <pc:spChg chg="del">
          <ac:chgData name="Elhadi" userId="25bd9855-c3c8-4fe0-90d6-09dac4ca243f" providerId="ADAL" clId="{C8038C93-0868-4620-9BA2-33041EC1E42C}" dt="2022-06-09T15:01:56.669" v="3371" actId="478"/>
          <ac:spMkLst>
            <pc:docMk/>
            <pc:sldMk cId="3402286391" sldId="301"/>
            <ac:spMk id="3" creationId="{F84A11ED-0B82-4E60-810C-158E1CC18CB1}"/>
          </ac:spMkLst>
        </pc:spChg>
        <pc:spChg chg="mod">
          <ac:chgData name="Elhadi" userId="25bd9855-c3c8-4fe0-90d6-09dac4ca243f" providerId="ADAL" clId="{C8038C93-0868-4620-9BA2-33041EC1E42C}" dt="2022-06-09T14:37:52.780" v="3363" actId="27636"/>
          <ac:spMkLst>
            <pc:docMk/>
            <pc:sldMk cId="3402286391" sldId="301"/>
            <ac:spMk id="11" creationId="{DFC45420-5D18-40F4-AB7B-FB3875FCA4DF}"/>
          </ac:spMkLst>
        </pc:spChg>
      </pc:sldChg>
      <pc:sldChg chg="del">
        <pc:chgData name="Elhadi" userId="25bd9855-c3c8-4fe0-90d6-09dac4ca243f" providerId="ADAL" clId="{C8038C93-0868-4620-9BA2-33041EC1E42C}" dt="2022-06-02T12:28:07.728" v="308" actId="47"/>
        <pc:sldMkLst>
          <pc:docMk/>
          <pc:sldMk cId="3504443206" sldId="303"/>
        </pc:sldMkLst>
      </pc:sldChg>
      <pc:sldChg chg="del">
        <pc:chgData name="Elhadi" userId="25bd9855-c3c8-4fe0-90d6-09dac4ca243f" providerId="ADAL" clId="{C8038C93-0868-4620-9BA2-33041EC1E42C}" dt="2022-06-02T12:27:37.590" v="301" actId="47"/>
        <pc:sldMkLst>
          <pc:docMk/>
          <pc:sldMk cId="1864320181" sldId="304"/>
        </pc:sldMkLst>
      </pc:sldChg>
      <pc:sldChg chg="addSp delSp modSp new add del mod modClrScheme chgLayout">
        <pc:chgData name="Elhadi" userId="25bd9855-c3c8-4fe0-90d6-09dac4ca243f" providerId="ADAL" clId="{C8038C93-0868-4620-9BA2-33041EC1E42C}" dt="2022-06-08T22:31:33.598" v="2687" actId="20577"/>
        <pc:sldMkLst>
          <pc:docMk/>
          <pc:sldMk cId="1627276396" sldId="305"/>
        </pc:sldMkLst>
        <pc:spChg chg="del mod ord">
          <ac:chgData name="Elhadi" userId="25bd9855-c3c8-4fe0-90d6-09dac4ca243f" providerId="ADAL" clId="{C8038C93-0868-4620-9BA2-33041EC1E42C}" dt="2022-05-31T19:40:26.707" v="288" actId="700"/>
          <ac:spMkLst>
            <pc:docMk/>
            <pc:sldMk cId="1627276396" sldId="305"/>
            <ac:spMk id="2" creationId="{563328ED-D1CA-7427-38F0-64E91692C9B2}"/>
          </ac:spMkLst>
        </pc:spChg>
        <pc:spChg chg="add mod">
          <ac:chgData name="Elhadi" userId="25bd9855-c3c8-4fe0-90d6-09dac4ca243f" providerId="ADAL" clId="{C8038C93-0868-4620-9BA2-33041EC1E42C}" dt="2022-06-08T17:30:04.623" v="1897" actId="1036"/>
          <ac:spMkLst>
            <pc:docMk/>
            <pc:sldMk cId="1627276396" sldId="305"/>
            <ac:spMk id="2" creationId="{B9CA15FA-106F-454E-F3DE-A1F1F27A6C06}"/>
          </ac:spMkLst>
        </pc:spChg>
        <pc:spChg chg="del mod ord">
          <ac:chgData name="Elhadi" userId="25bd9855-c3c8-4fe0-90d6-09dac4ca243f" providerId="ADAL" clId="{C8038C93-0868-4620-9BA2-33041EC1E42C}" dt="2022-05-31T19:40:26.707" v="288" actId="700"/>
          <ac:spMkLst>
            <pc:docMk/>
            <pc:sldMk cId="1627276396" sldId="305"/>
            <ac:spMk id="3" creationId="{4691D1BE-9CEF-039F-EE35-1B4AAD3F250A}"/>
          </ac:spMkLst>
        </pc:spChg>
        <pc:spChg chg="mod ord modVis">
          <ac:chgData name="Elhadi" userId="25bd9855-c3c8-4fe0-90d6-09dac4ca243f" providerId="ADAL" clId="{C8038C93-0868-4620-9BA2-33041EC1E42C}" dt="2022-06-07T15:51:23.774" v="369" actId="14429"/>
          <ac:spMkLst>
            <pc:docMk/>
            <pc:sldMk cId="1627276396" sldId="305"/>
            <ac:spMk id="4" creationId="{1347C5E7-6DFD-6E48-7D53-FD1947209F0E}"/>
          </ac:spMkLst>
        </pc:spChg>
        <pc:spChg chg="add mod ord">
          <ac:chgData name="Elhadi" userId="25bd9855-c3c8-4fe0-90d6-09dac4ca243f" providerId="ADAL" clId="{C8038C93-0868-4620-9BA2-33041EC1E42C}" dt="2022-06-08T22:31:33.598" v="2687" actId="20577"/>
          <ac:spMkLst>
            <pc:docMk/>
            <pc:sldMk cId="1627276396" sldId="305"/>
            <ac:spMk id="5" creationId="{0840B840-C557-A2F4-6967-4DC01F147CBC}"/>
          </ac:spMkLst>
        </pc:spChg>
        <pc:spChg chg="add del mod ord">
          <ac:chgData name="Elhadi" userId="25bd9855-c3c8-4fe0-90d6-09dac4ca243f" providerId="ADAL" clId="{C8038C93-0868-4620-9BA2-33041EC1E42C}" dt="2022-05-31T19:40:36.653" v="289"/>
          <ac:spMkLst>
            <pc:docMk/>
            <pc:sldMk cId="1627276396" sldId="305"/>
            <ac:spMk id="6" creationId="{BD608C4F-28F9-0CB3-470C-8502A4EF90B0}"/>
          </ac:spMkLst>
        </pc:spChg>
        <pc:spChg chg="add mod">
          <ac:chgData name="Elhadi" userId="25bd9855-c3c8-4fe0-90d6-09dac4ca243f" providerId="ADAL" clId="{C8038C93-0868-4620-9BA2-33041EC1E42C}" dt="2022-06-08T17:31:05.858" v="1905" actId="114"/>
          <ac:spMkLst>
            <pc:docMk/>
            <pc:sldMk cId="1627276396" sldId="305"/>
            <ac:spMk id="6" creationId="{E211D07B-1A41-63F2-2B59-9D9C68B25BA5}"/>
          </ac:spMkLst>
        </pc:spChg>
        <pc:picChg chg="add del">
          <ac:chgData name="Elhadi" userId="25bd9855-c3c8-4fe0-90d6-09dac4ca243f" providerId="ADAL" clId="{C8038C93-0868-4620-9BA2-33041EC1E42C}" dt="2022-06-07T15:52:22.594" v="371"/>
          <ac:picMkLst>
            <pc:docMk/>
            <pc:sldMk cId="1627276396" sldId="305"/>
            <ac:picMk id="2" creationId="{8D46EF0C-AC48-B939-098B-4A7DBC95F62E}"/>
          </ac:picMkLst>
        </pc:picChg>
        <pc:picChg chg="add mod modCrop">
          <ac:chgData name="Elhadi" userId="25bd9855-c3c8-4fe0-90d6-09dac4ca243f" providerId="ADAL" clId="{C8038C93-0868-4620-9BA2-33041EC1E42C}" dt="2022-06-07T15:53:17.377" v="382" actId="34135"/>
          <ac:picMkLst>
            <pc:docMk/>
            <pc:sldMk cId="1627276396" sldId="305"/>
            <ac:picMk id="8" creationId="{1BFCEC40-1719-BFFA-3F1C-29474F827F63}"/>
          </ac:picMkLst>
        </pc:picChg>
      </pc:sldChg>
      <pc:sldChg chg="addSp delSp modSp new add del mod">
        <pc:chgData name="Elhadi" userId="25bd9855-c3c8-4fe0-90d6-09dac4ca243f" providerId="ADAL" clId="{C8038C93-0868-4620-9BA2-33041EC1E42C}" dt="2022-06-08T22:31:38.095" v="2689" actId="20577"/>
        <pc:sldMkLst>
          <pc:docMk/>
          <pc:sldMk cId="1247596063" sldId="306"/>
        </pc:sldMkLst>
        <pc:spChg chg="mod">
          <ac:chgData name="Elhadi" userId="25bd9855-c3c8-4fe0-90d6-09dac4ca243f" providerId="ADAL" clId="{C8038C93-0868-4620-9BA2-33041EC1E42C}" dt="2022-06-08T22:31:38.095" v="2689" actId="20577"/>
          <ac:spMkLst>
            <pc:docMk/>
            <pc:sldMk cId="1247596063" sldId="306"/>
            <ac:spMk id="2" creationId="{AA7F6B21-A211-4AE6-88CB-492DC66E5DC9}"/>
          </ac:spMkLst>
        </pc:spChg>
        <pc:spChg chg="add mod">
          <ac:chgData name="Elhadi" userId="25bd9855-c3c8-4fe0-90d6-09dac4ca243f" providerId="ADAL" clId="{C8038C93-0868-4620-9BA2-33041EC1E42C}" dt="2022-06-08T16:35:29.409" v="1637" actId="164"/>
          <ac:spMkLst>
            <pc:docMk/>
            <pc:sldMk cId="1247596063" sldId="306"/>
            <ac:spMk id="3" creationId="{55236D4C-E168-1BCD-8899-4E86CB7882BB}"/>
          </ac:spMkLst>
        </pc:spChg>
        <pc:spChg chg="del">
          <ac:chgData name="Elhadi" userId="25bd9855-c3c8-4fe0-90d6-09dac4ca243f" providerId="ADAL" clId="{C8038C93-0868-4620-9BA2-33041EC1E42C}" dt="2022-05-31T19:47:38.368" v="299"/>
          <ac:spMkLst>
            <pc:docMk/>
            <pc:sldMk cId="1247596063" sldId="306"/>
            <ac:spMk id="3" creationId="{8B84A43B-0FDD-BF47-6A9A-6CAD1AE7DA3B}"/>
          </ac:spMkLst>
        </pc:spChg>
        <pc:spChg chg="mod">
          <ac:chgData name="Elhadi" userId="25bd9855-c3c8-4fe0-90d6-09dac4ca243f" providerId="ADAL" clId="{C8038C93-0868-4620-9BA2-33041EC1E42C}" dt="2022-06-08T16:35:29.409" v="1637" actId="164"/>
          <ac:spMkLst>
            <pc:docMk/>
            <pc:sldMk cId="1247596063" sldId="306"/>
            <ac:spMk id="7" creationId="{0B92B3FF-4858-14F9-67CF-808425A5AE3F}"/>
          </ac:spMkLst>
        </pc:spChg>
        <pc:spChg chg="add mod">
          <ac:chgData name="Elhadi" userId="25bd9855-c3c8-4fe0-90d6-09dac4ca243f" providerId="ADAL" clId="{C8038C93-0868-4620-9BA2-33041EC1E42C}" dt="2022-06-08T16:35:46.130" v="1640" actId="1076"/>
          <ac:spMkLst>
            <pc:docMk/>
            <pc:sldMk cId="1247596063" sldId="306"/>
            <ac:spMk id="9" creationId="{27BBFF91-AA42-4452-1EC9-8864F63AF03F}"/>
          </ac:spMkLst>
        </pc:spChg>
        <pc:spChg chg="add mod">
          <ac:chgData name="Elhadi" userId="25bd9855-c3c8-4fe0-90d6-09dac4ca243f" providerId="ADAL" clId="{C8038C93-0868-4620-9BA2-33041EC1E42C}" dt="2022-06-08T16:35:29.409" v="1637" actId="164"/>
          <ac:spMkLst>
            <pc:docMk/>
            <pc:sldMk cId="1247596063" sldId="306"/>
            <ac:spMk id="10" creationId="{701F97D6-8AFE-7B31-F95D-640AF6BC9382}"/>
          </ac:spMkLst>
        </pc:spChg>
        <pc:spChg chg="mod topLvl">
          <ac:chgData name="Elhadi" userId="25bd9855-c3c8-4fe0-90d6-09dac4ca243f" providerId="ADAL" clId="{C8038C93-0868-4620-9BA2-33041EC1E42C}" dt="2022-06-08T17:26:14.562" v="1852" actId="164"/>
          <ac:spMkLst>
            <pc:docMk/>
            <pc:sldMk cId="1247596063" sldId="306"/>
            <ac:spMk id="13" creationId="{FBF0641B-4C29-268E-4097-8D627654BF70}"/>
          </ac:spMkLst>
        </pc:spChg>
        <pc:spChg chg="del mod topLvl">
          <ac:chgData name="Elhadi" userId="25bd9855-c3c8-4fe0-90d6-09dac4ca243f" providerId="ADAL" clId="{C8038C93-0868-4620-9BA2-33041EC1E42C}" dt="2022-06-08T16:58:30.612" v="1816" actId="478"/>
          <ac:spMkLst>
            <pc:docMk/>
            <pc:sldMk cId="1247596063" sldId="306"/>
            <ac:spMk id="14" creationId="{3EB656E5-0925-ED12-4B7E-CABAC0ED7E22}"/>
          </ac:spMkLst>
        </pc:spChg>
        <pc:spChg chg="del mod topLvl">
          <ac:chgData name="Elhadi" userId="25bd9855-c3c8-4fe0-90d6-09dac4ca243f" providerId="ADAL" clId="{C8038C93-0868-4620-9BA2-33041EC1E42C}" dt="2022-06-08T16:58:30.612" v="1816" actId="478"/>
          <ac:spMkLst>
            <pc:docMk/>
            <pc:sldMk cId="1247596063" sldId="306"/>
            <ac:spMk id="18" creationId="{CE2E1D3C-D9E0-8A78-C80D-DAD10DF64A26}"/>
          </ac:spMkLst>
        </pc:spChg>
        <pc:spChg chg="del mod topLvl">
          <ac:chgData name="Elhadi" userId="25bd9855-c3c8-4fe0-90d6-09dac4ca243f" providerId="ADAL" clId="{C8038C93-0868-4620-9BA2-33041EC1E42C}" dt="2022-06-08T16:58:30.612" v="1816" actId="478"/>
          <ac:spMkLst>
            <pc:docMk/>
            <pc:sldMk cId="1247596063" sldId="306"/>
            <ac:spMk id="19" creationId="{F0F028F2-0BC4-7AEE-E825-0E55FA191635}"/>
          </ac:spMkLst>
        </pc:spChg>
        <pc:spChg chg="add del mod">
          <ac:chgData name="Elhadi" userId="25bd9855-c3c8-4fe0-90d6-09dac4ca243f" providerId="ADAL" clId="{C8038C93-0868-4620-9BA2-33041EC1E42C}" dt="2022-06-08T16:56:06.537" v="1780" actId="11529"/>
          <ac:spMkLst>
            <pc:docMk/>
            <pc:sldMk cId="1247596063" sldId="306"/>
            <ac:spMk id="24" creationId="{0CDB89F2-C3D5-FB7A-9D92-ECA40625B5ED}"/>
          </ac:spMkLst>
        </pc:spChg>
        <pc:spChg chg="add del mod">
          <ac:chgData name="Elhadi" userId="25bd9855-c3c8-4fe0-90d6-09dac4ca243f" providerId="ADAL" clId="{C8038C93-0868-4620-9BA2-33041EC1E42C}" dt="2022-06-08T16:55:43.627" v="1773"/>
          <ac:spMkLst>
            <pc:docMk/>
            <pc:sldMk cId="1247596063" sldId="306"/>
            <ac:spMk id="26" creationId="{723A6F4F-0DB3-566E-4549-BBA56F46F2AA}"/>
          </ac:spMkLst>
        </pc:spChg>
        <pc:spChg chg="add mod">
          <ac:chgData name="Elhadi" userId="25bd9855-c3c8-4fe0-90d6-09dac4ca243f" providerId="ADAL" clId="{C8038C93-0868-4620-9BA2-33041EC1E42C}" dt="2022-06-08T17:26:14.562" v="1852" actId="164"/>
          <ac:spMkLst>
            <pc:docMk/>
            <pc:sldMk cId="1247596063" sldId="306"/>
            <ac:spMk id="28" creationId="{F5B032B5-200F-9E63-B12E-A105AD3C3C22}"/>
          </ac:spMkLst>
        </pc:spChg>
        <pc:grpChg chg="add mod">
          <ac:chgData name="Elhadi" userId="25bd9855-c3c8-4fe0-90d6-09dac4ca243f" providerId="ADAL" clId="{C8038C93-0868-4620-9BA2-33041EC1E42C}" dt="2022-06-08T16:35:21.535" v="1636" actId="164"/>
          <ac:grpSpMkLst>
            <pc:docMk/>
            <pc:sldMk cId="1247596063" sldId="306"/>
            <ac:grpSpMk id="8" creationId="{7D72940E-1F8F-8373-D50F-8C049F93B32C}"/>
          </ac:grpSpMkLst>
        </pc:grpChg>
        <pc:grpChg chg="add mod">
          <ac:chgData name="Elhadi" userId="25bd9855-c3c8-4fe0-90d6-09dac4ca243f" providerId="ADAL" clId="{C8038C93-0868-4620-9BA2-33041EC1E42C}" dt="2022-06-08T17:26:32.600" v="1874" actId="1036"/>
          <ac:grpSpMkLst>
            <pc:docMk/>
            <pc:sldMk cId="1247596063" sldId="306"/>
            <ac:grpSpMk id="11" creationId="{DDDEEEB6-373C-F0BF-E823-C554F362FAD9}"/>
          </ac:grpSpMkLst>
        </pc:grpChg>
        <pc:grpChg chg="add del mod">
          <ac:chgData name="Elhadi" userId="25bd9855-c3c8-4fe0-90d6-09dac4ca243f" providerId="ADAL" clId="{C8038C93-0868-4620-9BA2-33041EC1E42C}" dt="2022-06-08T16:58:06.380" v="1814" actId="165"/>
          <ac:grpSpMkLst>
            <pc:docMk/>
            <pc:sldMk cId="1247596063" sldId="306"/>
            <ac:grpSpMk id="12" creationId="{FA090623-9A26-5405-5A8C-3D6859AB672E}"/>
          </ac:grpSpMkLst>
        </pc:grpChg>
        <pc:grpChg chg="add mod">
          <ac:chgData name="Elhadi" userId="25bd9855-c3c8-4fe0-90d6-09dac4ca243f" providerId="ADAL" clId="{C8038C93-0868-4620-9BA2-33041EC1E42C}" dt="2022-06-08T17:26:32.600" v="1874" actId="1036"/>
          <ac:grpSpMkLst>
            <pc:docMk/>
            <pc:sldMk cId="1247596063" sldId="306"/>
            <ac:grpSpMk id="36" creationId="{71672476-59A7-2703-D493-DA3DDB1C9229}"/>
          </ac:grpSpMkLst>
        </pc:grpChg>
        <pc:picChg chg="mod">
          <ac:chgData name="Elhadi" userId="25bd9855-c3c8-4fe0-90d6-09dac4ca243f" providerId="ADAL" clId="{C8038C93-0868-4620-9BA2-33041EC1E42C}" dt="2022-06-08T16:35:29.409" v="1637" actId="164"/>
          <ac:picMkLst>
            <pc:docMk/>
            <pc:sldMk cId="1247596063" sldId="306"/>
            <ac:picMk id="5" creationId="{15A3D29D-0A47-182A-A7DB-9D9A083965F4}"/>
          </ac:picMkLst>
        </pc:picChg>
        <pc:picChg chg="add mod modCrop">
          <ac:chgData name="Elhadi" userId="25bd9855-c3c8-4fe0-90d6-09dac4ca243f" providerId="ADAL" clId="{C8038C93-0868-4620-9BA2-33041EC1E42C}" dt="2022-06-08T16:35:46.130" v="1640" actId="1076"/>
          <ac:picMkLst>
            <pc:docMk/>
            <pc:sldMk cId="1247596063" sldId="306"/>
            <ac:picMk id="6" creationId="{2FEF6052-5CAB-DC18-D530-EBEA2F11063D}"/>
          </ac:picMkLst>
        </pc:picChg>
        <pc:picChg chg="add del mod modCrop">
          <ac:chgData name="Elhadi" userId="25bd9855-c3c8-4fe0-90d6-09dac4ca243f" providerId="ADAL" clId="{C8038C93-0868-4620-9BA2-33041EC1E42C}" dt="2022-06-07T16:34:32.627" v="921" actId="478"/>
          <ac:picMkLst>
            <pc:docMk/>
            <pc:sldMk cId="1247596063" sldId="306"/>
            <ac:picMk id="8" creationId="{18319AED-9CDF-2CE4-F5FB-D7991F6725B6}"/>
          </ac:picMkLst>
        </pc:picChg>
        <pc:picChg chg="add del">
          <ac:chgData name="Elhadi" userId="25bd9855-c3c8-4fe0-90d6-09dac4ca243f" providerId="ADAL" clId="{C8038C93-0868-4620-9BA2-33041EC1E42C}" dt="2022-06-08T16:54:46.600" v="1760" actId="22"/>
          <ac:picMkLst>
            <pc:docMk/>
            <pc:sldMk cId="1247596063" sldId="306"/>
            <ac:picMk id="21" creationId="{4080CE00-846B-03EB-C733-BF1F6FD64F1F}"/>
          </ac:picMkLst>
        </pc:picChg>
        <pc:picChg chg="add del mod modCrop">
          <ac:chgData name="Elhadi" userId="25bd9855-c3c8-4fe0-90d6-09dac4ca243f" providerId="ADAL" clId="{C8038C93-0868-4620-9BA2-33041EC1E42C}" dt="2022-06-08T16:56:07.017" v="1782" actId="22"/>
          <ac:picMkLst>
            <pc:docMk/>
            <pc:sldMk cId="1247596063" sldId="306"/>
            <ac:picMk id="23" creationId="{CD88B687-D444-5FC7-453C-A1526873C6EA}"/>
          </ac:picMkLst>
        </pc:picChg>
        <pc:picChg chg="add del mod">
          <ac:chgData name="Elhadi" userId="25bd9855-c3c8-4fe0-90d6-09dac4ca243f" providerId="ADAL" clId="{C8038C93-0868-4620-9BA2-33041EC1E42C}" dt="2022-06-08T16:55:43.627" v="1773"/>
          <ac:picMkLst>
            <pc:docMk/>
            <pc:sldMk cId="1247596063" sldId="306"/>
            <ac:picMk id="25" creationId="{B3906F37-1935-A8E1-A260-3AC4E775D8D8}"/>
          </ac:picMkLst>
        </pc:picChg>
        <pc:picChg chg="add del">
          <ac:chgData name="Elhadi" userId="25bd9855-c3c8-4fe0-90d6-09dac4ca243f" providerId="ADAL" clId="{C8038C93-0868-4620-9BA2-33041EC1E42C}" dt="2022-06-08T16:56:05.382" v="1775"/>
          <ac:picMkLst>
            <pc:docMk/>
            <pc:sldMk cId="1247596063" sldId="306"/>
            <ac:picMk id="27" creationId="{BB20A699-DB3D-9204-7E65-27A697EE4A01}"/>
          </ac:picMkLst>
        </pc:picChg>
        <pc:cxnChg chg="del mod topLvl">
          <ac:chgData name="Elhadi" userId="25bd9855-c3c8-4fe0-90d6-09dac4ca243f" providerId="ADAL" clId="{C8038C93-0868-4620-9BA2-33041EC1E42C}" dt="2022-06-08T17:26:04.713" v="1851" actId="478"/>
          <ac:cxnSpMkLst>
            <pc:docMk/>
            <pc:sldMk cId="1247596063" sldId="306"/>
            <ac:cxnSpMk id="15" creationId="{BDB0550C-D3AF-9B31-18D5-27ABCC71A887}"/>
          </ac:cxnSpMkLst>
        </pc:cxnChg>
        <pc:cxnChg chg="del mod topLvl">
          <ac:chgData name="Elhadi" userId="25bd9855-c3c8-4fe0-90d6-09dac4ca243f" providerId="ADAL" clId="{C8038C93-0868-4620-9BA2-33041EC1E42C}" dt="2022-06-08T16:58:30.612" v="1816" actId="478"/>
          <ac:cxnSpMkLst>
            <pc:docMk/>
            <pc:sldMk cId="1247596063" sldId="306"/>
            <ac:cxnSpMk id="16" creationId="{FAD2539B-1E88-AD4F-0080-CA0BD54B2E58}"/>
          </ac:cxnSpMkLst>
        </pc:cxnChg>
        <pc:cxnChg chg="del mod topLvl">
          <ac:chgData name="Elhadi" userId="25bd9855-c3c8-4fe0-90d6-09dac4ca243f" providerId="ADAL" clId="{C8038C93-0868-4620-9BA2-33041EC1E42C}" dt="2022-06-08T16:58:30.612" v="1816" actId="478"/>
          <ac:cxnSpMkLst>
            <pc:docMk/>
            <pc:sldMk cId="1247596063" sldId="306"/>
            <ac:cxnSpMk id="17" creationId="{F25AF6A3-3800-0B5C-F4E2-3D2BA6D312F0}"/>
          </ac:cxnSpMkLst>
        </pc:cxnChg>
        <pc:cxnChg chg="add mod">
          <ac:chgData name="Elhadi" userId="25bd9855-c3c8-4fe0-90d6-09dac4ca243f" providerId="ADAL" clId="{C8038C93-0868-4620-9BA2-33041EC1E42C}" dt="2022-06-08T17:26:57.011" v="1876" actId="14100"/>
          <ac:cxnSpMkLst>
            <pc:docMk/>
            <pc:sldMk cId="1247596063" sldId="306"/>
            <ac:cxnSpMk id="29" creationId="{88962273-A115-23CB-32E9-3E7D71FCC0F8}"/>
          </ac:cxnSpMkLst>
        </pc:cxnChg>
      </pc:sldChg>
      <pc:sldChg chg="addSp delSp modSp add del mod">
        <pc:chgData name="Elhadi" userId="25bd9855-c3c8-4fe0-90d6-09dac4ca243f" providerId="ADAL" clId="{C8038C93-0868-4620-9BA2-33041EC1E42C}" dt="2022-06-09T13:47:49.858" v="3087"/>
        <pc:sldMkLst>
          <pc:docMk/>
          <pc:sldMk cId="2411923695" sldId="307"/>
        </pc:sldMkLst>
        <pc:spChg chg="mod">
          <ac:chgData name="Elhadi" userId="25bd9855-c3c8-4fe0-90d6-09dac4ca243f" providerId="ADAL" clId="{C8038C93-0868-4620-9BA2-33041EC1E42C}" dt="2022-06-08T22:31:41.448" v="2691" actId="20577"/>
          <ac:spMkLst>
            <pc:docMk/>
            <pc:sldMk cId="2411923695" sldId="307"/>
            <ac:spMk id="2" creationId="{35506BD5-DCBC-73B9-6492-70E33AD6135B}"/>
          </ac:spMkLst>
        </pc:spChg>
        <pc:spChg chg="mod">
          <ac:chgData name="Elhadi" userId="25bd9855-c3c8-4fe0-90d6-09dac4ca243f" providerId="ADAL" clId="{C8038C93-0868-4620-9BA2-33041EC1E42C}" dt="2022-06-08T16:21:42.260" v="1556" actId="1037"/>
          <ac:spMkLst>
            <pc:docMk/>
            <pc:sldMk cId="2411923695" sldId="307"/>
            <ac:spMk id="11" creationId="{0960B87B-2C54-004B-0B63-31CD04EC21CD}"/>
          </ac:spMkLst>
        </pc:spChg>
        <pc:spChg chg="add mod">
          <ac:chgData name="Elhadi" userId="25bd9855-c3c8-4fe0-90d6-09dac4ca243f" providerId="ADAL" clId="{C8038C93-0868-4620-9BA2-33041EC1E42C}" dt="2022-06-08T16:21:42.260" v="1556" actId="1037"/>
          <ac:spMkLst>
            <pc:docMk/>
            <pc:sldMk cId="2411923695" sldId="307"/>
            <ac:spMk id="17" creationId="{0E968A97-6430-44CB-83BD-455FA4571663}"/>
          </ac:spMkLst>
        </pc:spChg>
        <pc:spChg chg="add mod">
          <ac:chgData name="Elhadi" userId="25bd9855-c3c8-4fe0-90d6-09dac4ca243f" providerId="ADAL" clId="{C8038C93-0868-4620-9BA2-33041EC1E42C}" dt="2022-06-08T18:10:38.133" v="2135" actId="165"/>
          <ac:spMkLst>
            <pc:docMk/>
            <pc:sldMk cId="2411923695" sldId="307"/>
            <ac:spMk id="18" creationId="{D5EEA158-3BFE-BBCE-F865-39132BFB1612}"/>
          </ac:spMkLst>
        </pc:spChg>
        <pc:spChg chg="add mod">
          <ac:chgData name="Elhadi" userId="25bd9855-c3c8-4fe0-90d6-09dac4ca243f" providerId="ADAL" clId="{C8038C93-0868-4620-9BA2-33041EC1E42C}" dt="2022-06-08T22:29:40.122" v="2657" actId="113"/>
          <ac:spMkLst>
            <pc:docMk/>
            <pc:sldMk cId="2411923695" sldId="307"/>
            <ac:spMk id="19" creationId="{C4547E34-080A-C652-A89E-B86072530B11}"/>
          </ac:spMkLst>
        </pc:spChg>
        <pc:spChg chg="add del mod">
          <ac:chgData name="Elhadi" userId="25bd9855-c3c8-4fe0-90d6-09dac4ca243f" providerId="ADAL" clId="{C8038C93-0868-4620-9BA2-33041EC1E42C}" dt="2022-06-08T16:21:39.440" v="1554" actId="47"/>
          <ac:spMkLst>
            <pc:docMk/>
            <pc:sldMk cId="2411923695" sldId="307"/>
            <ac:spMk id="20" creationId="{AB4BC921-91CE-6ADA-88DC-43DA2C735643}"/>
          </ac:spMkLst>
        </pc:spChg>
        <pc:spChg chg="add mod">
          <ac:chgData name="Elhadi" userId="25bd9855-c3c8-4fe0-90d6-09dac4ca243f" providerId="ADAL" clId="{C8038C93-0868-4620-9BA2-33041EC1E42C}" dt="2022-06-08T18:14:45.973" v="2195" actId="20577"/>
          <ac:spMkLst>
            <pc:docMk/>
            <pc:sldMk cId="2411923695" sldId="307"/>
            <ac:spMk id="21" creationId="{098094A4-2DC2-7AAB-F33F-3893DFBBC22B}"/>
          </ac:spMkLst>
        </pc:spChg>
        <pc:spChg chg="add mod">
          <ac:chgData name="Elhadi" userId="25bd9855-c3c8-4fe0-90d6-09dac4ca243f" providerId="ADAL" clId="{C8038C93-0868-4620-9BA2-33041EC1E42C}" dt="2022-06-08T18:14:45.973" v="2195" actId="20577"/>
          <ac:spMkLst>
            <pc:docMk/>
            <pc:sldMk cId="2411923695" sldId="307"/>
            <ac:spMk id="22" creationId="{FEEC6B58-6EE8-579A-A408-8C2CAC46AECB}"/>
          </ac:spMkLst>
        </pc:spChg>
        <pc:spChg chg="add mod">
          <ac:chgData name="Elhadi" userId="25bd9855-c3c8-4fe0-90d6-09dac4ca243f" providerId="ADAL" clId="{C8038C93-0868-4620-9BA2-33041EC1E42C}" dt="2022-06-08T18:14:45.973" v="2195" actId="20577"/>
          <ac:spMkLst>
            <pc:docMk/>
            <pc:sldMk cId="2411923695" sldId="307"/>
            <ac:spMk id="34" creationId="{0E7D0A6B-5FBA-C835-9D5D-B81AA3B0D1DC}"/>
          </ac:spMkLst>
        </pc:spChg>
        <pc:spChg chg="add mod">
          <ac:chgData name="Elhadi" userId="25bd9855-c3c8-4fe0-90d6-09dac4ca243f" providerId="ADAL" clId="{C8038C93-0868-4620-9BA2-33041EC1E42C}" dt="2022-06-08T18:14:45.973" v="2195" actId="20577"/>
          <ac:spMkLst>
            <pc:docMk/>
            <pc:sldMk cId="2411923695" sldId="307"/>
            <ac:spMk id="35" creationId="{32A6FF13-AA7D-72C4-46A6-61432AD612B7}"/>
          </ac:spMkLst>
        </pc:spChg>
        <pc:spChg chg="add mod">
          <ac:chgData name="Elhadi" userId="25bd9855-c3c8-4fe0-90d6-09dac4ca243f" providerId="ADAL" clId="{C8038C93-0868-4620-9BA2-33041EC1E42C}" dt="2022-06-08T18:08:47.019" v="2039" actId="1076"/>
          <ac:spMkLst>
            <pc:docMk/>
            <pc:sldMk cId="2411923695" sldId="307"/>
            <ac:spMk id="49" creationId="{094EA653-734A-81C8-E398-64509F74A4D1}"/>
          </ac:spMkLst>
        </pc:spChg>
        <pc:grpChg chg="add mod topLvl">
          <ac:chgData name="Elhadi" userId="25bd9855-c3c8-4fe0-90d6-09dac4ca243f" providerId="ADAL" clId="{C8038C93-0868-4620-9BA2-33041EC1E42C}" dt="2022-06-09T13:47:49.858" v="3087"/>
          <ac:grpSpMkLst>
            <pc:docMk/>
            <pc:sldMk cId="2411923695" sldId="307"/>
            <ac:grpSpMk id="8" creationId="{9FFAB6CC-F69C-CE5F-4051-117382E3F468}"/>
          </ac:grpSpMkLst>
        </pc:grpChg>
        <pc:grpChg chg="add mod topLvl">
          <ac:chgData name="Elhadi" userId="25bd9855-c3c8-4fe0-90d6-09dac4ca243f" providerId="ADAL" clId="{C8038C93-0868-4620-9BA2-33041EC1E42C}" dt="2022-06-08T18:14:45.973" v="2195" actId="20577"/>
          <ac:grpSpMkLst>
            <pc:docMk/>
            <pc:sldMk cId="2411923695" sldId="307"/>
            <ac:grpSpMk id="39" creationId="{D8085D66-2125-7531-7E1D-461BC3FF2FF7}"/>
          </ac:grpSpMkLst>
        </pc:grpChg>
        <pc:grpChg chg="add del mod">
          <ac:chgData name="Elhadi" userId="25bd9855-c3c8-4fe0-90d6-09dac4ca243f" providerId="ADAL" clId="{C8038C93-0868-4620-9BA2-33041EC1E42C}" dt="2022-06-08T18:10:38.133" v="2135" actId="165"/>
          <ac:grpSpMkLst>
            <pc:docMk/>
            <pc:sldMk cId="2411923695" sldId="307"/>
            <ac:grpSpMk id="40" creationId="{2E57AEAE-9214-BC24-9204-C1F396E4463C}"/>
          </ac:grpSpMkLst>
        </pc:grpChg>
        <pc:picChg chg="add del mod">
          <ac:chgData name="Elhadi" userId="25bd9855-c3c8-4fe0-90d6-09dac4ca243f" providerId="ADAL" clId="{C8038C93-0868-4620-9BA2-33041EC1E42C}" dt="2022-06-07T16:06:22.194" v="549" actId="22"/>
          <ac:picMkLst>
            <pc:docMk/>
            <pc:sldMk cId="2411923695" sldId="307"/>
            <ac:picMk id="5" creationId="{DE20171D-DCF5-213E-D3A5-801FF9371DA3}"/>
          </ac:picMkLst>
        </pc:picChg>
        <pc:picChg chg="add del mod">
          <ac:chgData name="Elhadi" userId="25bd9855-c3c8-4fe0-90d6-09dac4ca243f" providerId="ADAL" clId="{C8038C93-0868-4620-9BA2-33041EC1E42C}" dt="2022-06-07T16:09:40.309" v="568" actId="478"/>
          <ac:picMkLst>
            <pc:docMk/>
            <pc:sldMk cId="2411923695" sldId="307"/>
            <ac:picMk id="6" creationId="{7BF57306-2C87-8800-A529-483E8CEF50FF}"/>
          </ac:picMkLst>
        </pc:picChg>
        <pc:picChg chg="add del mod modCrop">
          <ac:chgData name="Elhadi" userId="25bd9855-c3c8-4fe0-90d6-09dac4ca243f" providerId="ADAL" clId="{C8038C93-0868-4620-9BA2-33041EC1E42C}" dt="2022-06-07T16:34:56.904" v="924" actId="478"/>
          <ac:picMkLst>
            <pc:docMk/>
            <pc:sldMk cId="2411923695" sldId="307"/>
            <ac:picMk id="7" creationId="{77EF699E-1B85-2B3A-86C6-7E255E5F9322}"/>
          </ac:picMkLst>
        </pc:picChg>
        <pc:picChg chg="mod ord">
          <ac:chgData name="Elhadi" userId="25bd9855-c3c8-4fe0-90d6-09dac4ca243f" providerId="ADAL" clId="{C8038C93-0868-4620-9BA2-33041EC1E42C}" dt="2022-06-08T16:21:42.260" v="1556" actId="1037"/>
          <ac:picMkLst>
            <pc:docMk/>
            <pc:sldMk cId="2411923695" sldId="307"/>
            <ac:picMk id="10" creationId="{5716FB14-F9F8-379F-F07B-8B26147B764A}"/>
          </ac:picMkLst>
        </pc:picChg>
        <pc:picChg chg="add mod">
          <ac:chgData name="Elhadi" userId="25bd9855-c3c8-4fe0-90d6-09dac4ca243f" providerId="ADAL" clId="{C8038C93-0868-4620-9BA2-33041EC1E42C}" dt="2022-06-07T16:09:33.717" v="563"/>
          <ac:picMkLst>
            <pc:docMk/>
            <pc:sldMk cId="2411923695" sldId="307"/>
            <ac:picMk id="12" creationId="{59F6AB26-552B-A45E-EFAE-584747D3A6F5}"/>
          </ac:picMkLst>
        </pc:picChg>
        <pc:picChg chg="add del mod">
          <ac:chgData name="Elhadi" userId="25bd9855-c3c8-4fe0-90d6-09dac4ca243f" providerId="ADAL" clId="{C8038C93-0868-4620-9BA2-33041EC1E42C}" dt="2022-06-07T16:09:36.443" v="565"/>
          <ac:picMkLst>
            <pc:docMk/>
            <pc:sldMk cId="2411923695" sldId="307"/>
            <ac:picMk id="13" creationId="{5B9F2CED-F9D0-F226-0463-5E8500025C25}"/>
          </ac:picMkLst>
        </pc:picChg>
        <pc:picChg chg="mod">
          <ac:chgData name="Elhadi" userId="25bd9855-c3c8-4fe0-90d6-09dac4ca243f" providerId="ADAL" clId="{C8038C93-0868-4620-9BA2-33041EC1E42C}" dt="2022-06-08T18:10:38.133" v="2135" actId="165"/>
          <ac:picMkLst>
            <pc:docMk/>
            <pc:sldMk cId="2411923695" sldId="307"/>
            <ac:picMk id="14" creationId="{E9BE0EBF-1AC1-7DE0-7FB9-E0539759A66E}"/>
          </ac:picMkLst>
        </pc:picChg>
        <pc:picChg chg="add del mod modCrop">
          <ac:chgData name="Elhadi" userId="25bd9855-c3c8-4fe0-90d6-09dac4ca243f" providerId="ADAL" clId="{C8038C93-0868-4620-9BA2-33041EC1E42C}" dt="2022-06-07T16:11:00.835" v="575" actId="478"/>
          <ac:picMkLst>
            <pc:docMk/>
            <pc:sldMk cId="2411923695" sldId="307"/>
            <ac:picMk id="15" creationId="{F734570B-9F13-ED0B-53C1-80FE501F2122}"/>
          </ac:picMkLst>
        </pc:picChg>
        <pc:picChg chg="add del mod">
          <ac:chgData name="Elhadi" userId="25bd9855-c3c8-4fe0-90d6-09dac4ca243f" providerId="ADAL" clId="{C8038C93-0868-4620-9BA2-33041EC1E42C}" dt="2022-06-07T16:12:13.929" v="586" actId="478"/>
          <ac:picMkLst>
            <pc:docMk/>
            <pc:sldMk cId="2411923695" sldId="307"/>
            <ac:picMk id="16" creationId="{754959F6-EA7A-B363-B648-4917C56FCD43}"/>
          </ac:picMkLst>
        </pc:picChg>
        <pc:picChg chg="add mod">
          <ac:chgData name="Elhadi" userId="25bd9855-c3c8-4fe0-90d6-09dac4ca243f" providerId="ADAL" clId="{C8038C93-0868-4620-9BA2-33041EC1E42C}" dt="2022-06-08T17:33:11.843" v="1932" actId="1035"/>
          <ac:picMkLst>
            <pc:docMk/>
            <pc:sldMk cId="2411923695" sldId="307"/>
            <ac:picMk id="43" creationId="{F1FD687D-C6EF-B92A-EE5C-C9E8AE3D5276}"/>
          </ac:picMkLst>
        </pc:picChg>
        <pc:cxnChg chg="add mod ord">
          <ac:chgData name="Elhadi" userId="25bd9855-c3c8-4fe0-90d6-09dac4ca243f" providerId="ADAL" clId="{C8038C93-0868-4620-9BA2-33041EC1E42C}" dt="2022-06-08T18:11:26.291" v="2180" actId="14100"/>
          <ac:cxnSpMkLst>
            <pc:docMk/>
            <pc:sldMk cId="2411923695" sldId="307"/>
            <ac:cxnSpMk id="12" creationId="{98B6E056-CE12-82C3-430F-AAC5C17FE150}"/>
          </ac:cxnSpMkLst>
        </pc:cxnChg>
        <pc:cxnChg chg="add mod">
          <ac:chgData name="Elhadi" userId="25bd9855-c3c8-4fe0-90d6-09dac4ca243f" providerId="ADAL" clId="{C8038C93-0868-4620-9BA2-33041EC1E42C}" dt="2022-06-08T18:14:45.973" v="2195" actId="20577"/>
          <ac:cxnSpMkLst>
            <pc:docMk/>
            <pc:sldMk cId="2411923695" sldId="307"/>
            <ac:cxnSpMk id="24" creationId="{F53551C4-F872-17D4-C15F-5FD5DAE2F8C5}"/>
          </ac:cxnSpMkLst>
        </pc:cxnChg>
        <pc:cxnChg chg="add mod">
          <ac:chgData name="Elhadi" userId="25bd9855-c3c8-4fe0-90d6-09dac4ca243f" providerId="ADAL" clId="{C8038C93-0868-4620-9BA2-33041EC1E42C}" dt="2022-06-08T18:14:45.973" v="2195" actId="20577"/>
          <ac:cxnSpMkLst>
            <pc:docMk/>
            <pc:sldMk cId="2411923695" sldId="307"/>
            <ac:cxnSpMk id="25" creationId="{B4F32C0C-67FB-7F6C-F3DB-661760070D0A}"/>
          </ac:cxnSpMkLst>
        </pc:cxnChg>
        <pc:cxnChg chg="add mod">
          <ac:chgData name="Elhadi" userId="25bd9855-c3c8-4fe0-90d6-09dac4ca243f" providerId="ADAL" clId="{C8038C93-0868-4620-9BA2-33041EC1E42C}" dt="2022-06-08T18:14:45.973" v="2195" actId="20577"/>
          <ac:cxnSpMkLst>
            <pc:docMk/>
            <pc:sldMk cId="2411923695" sldId="307"/>
            <ac:cxnSpMk id="29" creationId="{1E5B2BEF-7C5C-9E10-1174-40CC50F43A0B}"/>
          </ac:cxnSpMkLst>
        </pc:cxnChg>
        <pc:cxnChg chg="add mod topLvl">
          <ac:chgData name="Elhadi" userId="25bd9855-c3c8-4fe0-90d6-09dac4ca243f" providerId="ADAL" clId="{C8038C93-0868-4620-9BA2-33041EC1E42C}" dt="2022-06-08T18:14:54.125" v="2201" actId="1038"/>
          <ac:cxnSpMkLst>
            <pc:docMk/>
            <pc:sldMk cId="2411923695" sldId="307"/>
            <ac:cxnSpMk id="36" creationId="{618CDACC-66AA-ACCC-5CF8-5C16EAB96D54}"/>
          </ac:cxnSpMkLst>
        </pc:cxnChg>
        <pc:cxnChg chg="add mod">
          <ac:chgData name="Elhadi" userId="25bd9855-c3c8-4fe0-90d6-09dac4ca243f" providerId="ADAL" clId="{C8038C93-0868-4620-9BA2-33041EC1E42C}" dt="2022-06-08T17:33:11.843" v="1932" actId="1035"/>
          <ac:cxnSpMkLst>
            <pc:docMk/>
            <pc:sldMk cId="2411923695" sldId="307"/>
            <ac:cxnSpMk id="44" creationId="{6EFEB58F-2114-16F2-064C-4C7D3D9BAC6A}"/>
          </ac:cxnSpMkLst>
        </pc:cxnChg>
      </pc:sldChg>
      <pc:sldChg chg="addSp delSp modSp add del mod">
        <pc:chgData name="Elhadi" userId="25bd9855-c3c8-4fe0-90d6-09dac4ca243f" providerId="ADAL" clId="{C8038C93-0868-4620-9BA2-33041EC1E42C}" dt="2022-06-08T22:31:46.251" v="2693" actId="20577"/>
        <pc:sldMkLst>
          <pc:docMk/>
          <pc:sldMk cId="1540230377" sldId="308"/>
        </pc:sldMkLst>
        <pc:spChg chg="mod">
          <ac:chgData name="Elhadi" userId="25bd9855-c3c8-4fe0-90d6-09dac4ca243f" providerId="ADAL" clId="{C8038C93-0868-4620-9BA2-33041EC1E42C}" dt="2022-06-08T22:31:46.251" v="2693" actId="20577"/>
          <ac:spMkLst>
            <pc:docMk/>
            <pc:sldMk cId="1540230377" sldId="308"/>
            <ac:spMk id="2" creationId="{35506BD5-DCBC-73B9-6492-70E33AD6135B}"/>
          </ac:spMkLst>
        </pc:spChg>
        <pc:spChg chg="add mod">
          <ac:chgData name="Elhadi" userId="25bd9855-c3c8-4fe0-90d6-09dac4ca243f" providerId="ADAL" clId="{C8038C93-0868-4620-9BA2-33041EC1E42C}" dt="2022-06-08T16:24:59.715" v="1629" actId="113"/>
          <ac:spMkLst>
            <pc:docMk/>
            <pc:sldMk cId="1540230377" sldId="308"/>
            <ac:spMk id="10" creationId="{D71DD84A-AAE7-66A5-5932-89F25124881B}"/>
          </ac:spMkLst>
        </pc:spChg>
        <pc:spChg chg="add mod">
          <ac:chgData name="Elhadi" userId="25bd9855-c3c8-4fe0-90d6-09dac4ca243f" providerId="ADAL" clId="{C8038C93-0868-4620-9BA2-33041EC1E42C}" dt="2022-06-08T16:25:04.326" v="1630" actId="113"/>
          <ac:spMkLst>
            <pc:docMk/>
            <pc:sldMk cId="1540230377" sldId="308"/>
            <ac:spMk id="11" creationId="{DE36070F-D1EE-3FDB-0053-ADD23396D45C}"/>
          </ac:spMkLst>
        </pc:spChg>
        <pc:spChg chg="add mod">
          <ac:chgData name="Elhadi" userId="25bd9855-c3c8-4fe0-90d6-09dac4ca243f" providerId="ADAL" clId="{C8038C93-0868-4620-9BA2-33041EC1E42C}" dt="2022-06-08T16:25:14.881" v="1633" actId="113"/>
          <ac:spMkLst>
            <pc:docMk/>
            <pc:sldMk cId="1540230377" sldId="308"/>
            <ac:spMk id="12" creationId="{C1F7C8FC-E65B-EC42-2AC7-83E32292CB47}"/>
          </ac:spMkLst>
        </pc:spChg>
        <pc:spChg chg="add mod">
          <ac:chgData name="Elhadi" userId="25bd9855-c3c8-4fe0-90d6-09dac4ca243f" providerId="ADAL" clId="{C8038C93-0868-4620-9BA2-33041EC1E42C}" dt="2022-06-08T16:25:07.075" v="1631" actId="113"/>
          <ac:spMkLst>
            <pc:docMk/>
            <pc:sldMk cId="1540230377" sldId="308"/>
            <ac:spMk id="14" creationId="{06670A0A-B91F-BC39-60FC-B0FA095E4F0A}"/>
          </ac:spMkLst>
        </pc:spChg>
        <pc:grpChg chg="add mod">
          <ac:chgData name="Elhadi" userId="25bd9855-c3c8-4fe0-90d6-09dac4ca243f" providerId="ADAL" clId="{C8038C93-0868-4620-9BA2-33041EC1E42C}" dt="2022-06-07T16:31:08.919" v="907" actId="1076"/>
          <ac:grpSpMkLst>
            <pc:docMk/>
            <pc:sldMk cId="1540230377" sldId="308"/>
            <ac:grpSpMk id="3" creationId="{567E76FF-C5A3-172C-52CA-88ECD124D3DC}"/>
          </ac:grpSpMkLst>
        </pc:grpChg>
        <pc:grpChg chg="add mod">
          <ac:chgData name="Elhadi" userId="25bd9855-c3c8-4fe0-90d6-09dac4ca243f" providerId="ADAL" clId="{C8038C93-0868-4620-9BA2-33041EC1E42C}" dt="2022-06-07T16:30:14.157" v="900" actId="164"/>
          <ac:grpSpMkLst>
            <pc:docMk/>
            <pc:sldMk cId="1540230377" sldId="308"/>
            <ac:grpSpMk id="5" creationId="{D35D02EB-E853-FE94-FE9C-CA99B0A87DDB}"/>
          </ac:grpSpMkLst>
        </pc:grpChg>
        <pc:grpChg chg="add mod">
          <ac:chgData name="Elhadi" userId="25bd9855-c3c8-4fe0-90d6-09dac4ca243f" providerId="ADAL" clId="{C8038C93-0868-4620-9BA2-33041EC1E42C}" dt="2022-06-07T16:30:18.250" v="901" actId="164"/>
          <ac:grpSpMkLst>
            <pc:docMk/>
            <pc:sldMk cId="1540230377" sldId="308"/>
            <ac:grpSpMk id="6" creationId="{70ABF817-0D18-D655-5DFA-D53707D258A9}"/>
          </ac:grpSpMkLst>
        </pc:grpChg>
        <pc:grpChg chg="add mod">
          <ac:chgData name="Elhadi" userId="25bd9855-c3c8-4fe0-90d6-09dac4ca243f" providerId="ADAL" clId="{C8038C93-0868-4620-9BA2-33041EC1E42C}" dt="2022-06-07T16:31:51.479" v="909" actId="1076"/>
          <ac:grpSpMkLst>
            <pc:docMk/>
            <pc:sldMk cId="1540230377" sldId="308"/>
            <ac:grpSpMk id="15" creationId="{F6969104-1E47-5213-CF31-AC7DF09E88F0}"/>
          </ac:grpSpMkLst>
        </pc:grpChg>
        <pc:picChg chg="mod">
          <ac:chgData name="Elhadi" userId="25bd9855-c3c8-4fe0-90d6-09dac4ca243f" providerId="ADAL" clId="{C8038C93-0868-4620-9BA2-33041EC1E42C}" dt="2022-06-07T16:30:18.250" v="901" actId="164"/>
          <ac:picMkLst>
            <pc:docMk/>
            <pc:sldMk cId="1540230377" sldId="308"/>
            <ac:picMk id="7" creationId="{CAED0B6C-F0F2-32F4-446F-5162504EE4D1}"/>
          </ac:picMkLst>
        </pc:picChg>
        <pc:picChg chg="add del mod">
          <ac:chgData name="Elhadi" userId="25bd9855-c3c8-4fe0-90d6-09dac4ca243f" providerId="ADAL" clId="{C8038C93-0868-4620-9BA2-33041EC1E42C}" dt="2022-06-07T16:35:06.088" v="925" actId="478"/>
          <ac:picMkLst>
            <pc:docMk/>
            <pc:sldMk cId="1540230377" sldId="308"/>
            <ac:picMk id="8" creationId="{E0565AC6-942B-C974-6D82-8ABE4F5D3D92}"/>
          </ac:picMkLst>
        </pc:picChg>
        <pc:picChg chg="mod">
          <ac:chgData name="Elhadi" userId="25bd9855-c3c8-4fe0-90d6-09dac4ca243f" providerId="ADAL" clId="{C8038C93-0868-4620-9BA2-33041EC1E42C}" dt="2022-06-07T16:30:14.157" v="900" actId="164"/>
          <ac:picMkLst>
            <pc:docMk/>
            <pc:sldMk cId="1540230377" sldId="308"/>
            <ac:picMk id="9" creationId="{795E73D0-F04A-DAE3-CB38-F5C64EF441DA}"/>
          </ac:picMkLst>
        </pc:picChg>
        <pc:picChg chg="mod">
          <ac:chgData name="Elhadi" userId="25bd9855-c3c8-4fe0-90d6-09dac4ca243f" providerId="ADAL" clId="{C8038C93-0868-4620-9BA2-33041EC1E42C}" dt="2022-06-07T16:30:09.064" v="899" actId="164"/>
          <ac:picMkLst>
            <pc:docMk/>
            <pc:sldMk cId="1540230377" sldId="308"/>
            <ac:picMk id="13" creationId="{AA6D9C96-CFA9-EF68-3A00-8AF096D48EBF}"/>
          </ac:picMkLst>
        </pc:picChg>
        <pc:picChg chg="mod">
          <ac:chgData name="Elhadi" userId="25bd9855-c3c8-4fe0-90d6-09dac4ca243f" providerId="ADAL" clId="{C8038C93-0868-4620-9BA2-33041EC1E42C}" dt="2022-06-07T16:30:21.751" v="902" actId="164"/>
          <ac:picMkLst>
            <pc:docMk/>
            <pc:sldMk cId="1540230377" sldId="308"/>
            <ac:picMk id="16" creationId="{DFC5CB25-4221-2A3D-F6B2-9FDCDE48C1AA}"/>
          </ac:picMkLst>
        </pc:picChg>
      </pc:sldChg>
      <pc:sldChg chg="addSp delSp modSp add del mod">
        <pc:chgData name="Elhadi" userId="25bd9855-c3c8-4fe0-90d6-09dac4ca243f" providerId="ADAL" clId="{C8038C93-0868-4620-9BA2-33041EC1E42C}" dt="2022-06-09T13:48:23.482" v="3088"/>
        <pc:sldMkLst>
          <pc:docMk/>
          <pc:sldMk cId="3653207373" sldId="310"/>
        </pc:sldMkLst>
        <pc:spChg chg="mod">
          <ac:chgData name="Elhadi" userId="25bd9855-c3c8-4fe0-90d6-09dac4ca243f" providerId="ADAL" clId="{C8038C93-0868-4620-9BA2-33041EC1E42C}" dt="2022-06-08T22:31:50.819" v="2695" actId="20577"/>
          <ac:spMkLst>
            <pc:docMk/>
            <pc:sldMk cId="3653207373" sldId="310"/>
            <ac:spMk id="2" creationId="{0E1A6991-8E7C-5A45-E754-40800EA9969C}"/>
          </ac:spMkLst>
        </pc:spChg>
        <pc:spChg chg="add del mod">
          <ac:chgData name="Elhadi" userId="25bd9855-c3c8-4fe0-90d6-09dac4ca243f" providerId="ADAL" clId="{C8038C93-0868-4620-9BA2-33041EC1E42C}" dt="2022-06-07T16:55:54.937" v="969" actId="478"/>
          <ac:spMkLst>
            <pc:docMk/>
            <pc:sldMk cId="3653207373" sldId="310"/>
            <ac:spMk id="11" creationId="{93DEAC2E-5188-7D59-BF05-3083C4D3BAB5}"/>
          </ac:spMkLst>
        </pc:spChg>
        <pc:spChg chg="add mod">
          <ac:chgData name="Elhadi" userId="25bd9855-c3c8-4fe0-90d6-09dac4ca243f" providerId="ADAL" clId="{C8038C93-0868-4620-9BA2-33041EC1E42C}" dt="2022-06-08T13:55:43.730" v="1152" actId="164"/>
          <ac:spMkLst>
            <pc:docMk/>
            <pc:sldMk cId="3653207373" sldId="310"/>
            <ac:spMk id="12" creationId="{1FCA6920-195D-A610-9696-02375341442A}"/>
          </ac:spMkLst>
        </pc:spChg>
        <pc:spChg chg="add mod">
          <ac:chgData name="Elhadi" userId="25bd9855-c3c8-4fe0-90d6-09dac4ca243f" providerId="ADAL" clId="{C8038C93-0868-4620-9BA2-33041EC1E42C}" dt="2022-06-08T13:55:47.939" v="1153" actId="164"/>
          <ac:spMkLst>
            <pc:docMk/>
            <pc:sldMk cId="3653207373" sldId="310"/>
            <ac:spMk id="13" creationId="{4014A81B-E7F2-501A-BE55-DF27390DAB8C}"/>
          </ac:spMkLst>
        </pc:spChg>
        <pc:grpChg chg="add mod">
          <ac:chgData name="Elhadi" userId="25bd9855-c3c8-4fe0-90d6-09dac4ca243f" providerId="ADAL" clId="{C8038C93-0868-4620-9BA2-33041EC1E42C}" dt="2022-06-08T13:55:55.144" v="1154" actId="1076"/>
          <ac:grpSpMkLst>
            <pc:docMk/>
            <pc:sldMk cId="3653207373" sldId="310"/>
            <ac:grpSpMk id="3" creationId="{510E9278-D26D-1176-9D81-F959EFAED8D9}"/>
          </ac:grpSpMkLst>
        </pc:grpChg>
        <pc:grpChg chg="add mod">
          <ac:chgData name="Elhadi" userId="25bd9855-c3c8-4fe0-90d6-09dac4ca243f" providerId="ADAL" clId="{C8038C93-0868-4620-9BA2-33041EC1E42C}" dt="2022-06-09T13:48:23.482" v="3088"/>
          <ac:grpSpMkLst>
            <pc:docMk/>
            <pc:sldMk cId="3653207373" sldId="310"/>
            <ac:grpSpMk id="6" creationId="{0918B5A5-6C1C-EB1C-07EF-1A0F21CBADB8}"/>
          </ac:grpSpMkLst>
        </pc:grpChg>
        <pc:picChg chg="add mod">
          <ac:chgData name="Elhadi" userId="25bd9855-c3c8-4fe0-90d6-09dac4ca243f" providerId="ADAL" clId="{C8038C93-0868-4620-9BA2-33041EC1E42C}" dt="2022-06-08T13:55:47.939" v="1153" actId="164"/>
          <ac:picMkLst>
            <pc:docMk/>
            <pc:sldMk cId="3653207373" sldId="310"/>
            <ac:picMk id="5" creationId="{1C6BDBC2-8BEE-2056-33A3-8BF824A290D8}"/>
          </ac:picMkLst>
        </pc:picChg>
        <pc:picChg chg="del mod">
          <ac:chgData name="Elhadi" userId="25bd9855-c3c8-4fe0-90d6-09dac4ca243f" providerId="ADAL" clId="{C8038C93-0868-4620-9BA2-33041EC1E42C}" dt="2022-06-07T16:55:51.207" v="968" actId="478"/>
          <ac:picMkLst>
            <pc:docMk/>
            <pc:sldMk cId="3653207373" sldId="310"/>
            <ac:picMk id="6" creationId="{B449DFC3-E69E-4D99-6678-251373E5C85C}"/>
          </ac:picMkLst>
        </pc:picChg>
        <pc:picChg chg="add del mod modCrop">
          <ac:chgData name="Elhadi" userId="25bd9855-c3c8-4fe0-90d6-09dac4ca243f" providerId="ADAL" clId="{C8038C93-0868-4620-9BA2-33041EC1E42C}" dt="2022-06-07T16:33:55.829" v="920" actId="478"/>
          <ac:picMkLst>
            <pc:docMk/>
            <pc:sldMk cId="3653207373" sldId="310"/>
            <ac:picMk id="7" creationId="{146D3BF5-6DA9-FD4F-4C01-224CF5418B2F}"/>
          </ac:picMkLst>
        </pc:picChg>
        <pc:picChg chg="mod">
          <ac:chgData name="Elhadi" userId="25bd9855-c3c8-4fe0-90d6-09dac4ca243f" providerId="ADAL" clId="{C8038C93-0868-4620-9BA2-33041EC1E42C}" dt="2022-06-08T13:55:43.730" v="1152" actId="164"/>
          <ac:picMkLst>
            <pc:docMk/>
            <pc:sldMk cId="3653207373" sldId="310"/>
            <ac:picMk id="8" creationId="{9AC3844F-8C9B-907D-BD5F-C102169C4BC3}"/>
          </ac:picMkLst>
        </pc:picChg>
        <pc:picChg chg="add mod">
          <ac:chgData name="Elhadi" userId="25bd9855-c3c8-4fe0-90d6-09dac4ca243f" providerId="ADAL" clId="{C8038C93-0868-4620-9BA2-33041EC1E42C}" dt="2022-06-07T16:47:05.244" v="946"/>
          <ac:picMkLst>
            <pc:docMk/>
            <pc:sldMk cId="3653207373" sldId="310"/>
            <ac:picMk id="9" creationId="{26782628-D7AF-7000-95DD-00C249E1F89E}"/>
          </ac:picMkLst>
        </pc:picChg>
      </pc:sldChg>
      <pc:sldChg chg="addSp delSp modSp new del mod modClrScheme chgLayout">
        <pc:chgData name="Elhadi" userId="25bd9855-c3c8-4fe0-90d6-09dac4ca243f" providerId="ADAL" clId="{C8038C93-0868-4620-9BA2-33041EC1E42C}" dt="2022-06-09T13:06:48.696" v="3001" actId="47"/>
        <pc:sldMkLst>
          <pc:docMk/>
          <pc:sldMk cId="1578529951" sldId="311"/>
        </pc:sldMkLst>
        <pc:spChg chg="del mod ord">
          <ac:chgData name="Elhadi" userId="25bd9855-c3c8-4fe0-90d6-09dac4ca243f" providerId="ADAL" clId="{C8038C93-0868-4620-9BA2-33041EC1E42C}" dt="2022-06-02T12:28:18.699" v="311" actId="700"/>
          <ac:spMkLst>
            <pc:docMk/>
            <pc:sldMk cId="1578529951" sldId="311"/>
            <ac:spMk id="2" creationId="{70EBB402-8090-BBE1-D7DD-BCBA7E354369}"/>
          </ac:spMkLst>
        </pc:spChg>
        <pc:spChg chg="del mod ord">
          <ac:chgData name="Elhadi" userId="25bd9855-c3c8-4fe0-90d6-09dac4ca243f" providerId="ADAL" clId="{C8038C93-0868-4620-9BA2-33041EC1E42C}" dt="2022-06-02T12:28:18.699" v="311" actId="700"/>
          <ac:spMkLst>
            <pc:docMk/>
            <pc:sldMk cId="1578529951" sldId="311"/>
            <ac:spMk id="3" creationId="{77ED97D1-D7E9-E8D5-7C74-A73C4F5598D0}"/>
          </ac:spMkLst>
        </pc:spChg>
        <pc:spChg chg="mod ord">
          <ac:chgData name="Elhadi" userId="25bd9855-c3c8-4fe0-90d6-09dac4ca243f" providerId="ADAL" clId="{C8038C93-0868-4620-9BA2-33041EC1E42C}" dt="2022-06-02T12:28:18.699" v="311" actId="700"/>
          <ac:spMkLst>
            <pc:docMk/>
            <pc:sldMk cId="1578529951" sldId="311"/>
            <ac:spMk id="4" creationId="{AD6D62A2-E5F1-4EDB-C690-5DB5F6A7BD3B}"/>
          </ac:spMkLst>
        </pc:spChg>
        <pc:spChg chg="add mod ord">
          <ac:chgData name="Elhadi" userId="25bd9855-c3c8-4fe0-90d6-09dac4ca243f" providerId="ADAL" clId="{C8038C93-0868-4620-9BA2-33041EC1E42C}" dt="2022-06-02T12:28:18.699" v="311" actId="700"/>
          <ac:spMkLst>
            <pc:docMk/>
            <pc:sldMk cId="1578529951" sldId="311"/>
            <ac:spMk id="5" creationId="{91BBD08E-EE1C-670F-4160-6F808DBE6854}"/>
          </ac:spMkLst>
        </pc:spChg>
        <pc:spChg chg="add mod ord">
          <ac:chgData name="Elhadi" userId="25bd9855-c3c8-4fe0-90d6-09dac4ca243f" providerId="ADAL" clId="{C8038C93-0868-4620-9BA2-33041EC1E42C}" dt="2022-06-02T12:28:18.699" v="311" actId="700"/>
          <ac:spMkLst>
            <pc:docMk/>
            <pc:sldMk cId="1578529951" sldId="311"/>
            <ac:spMk id="6" creationId="{DA2382DC-7CFC-3E3F-540D-42100BD4B504}"/>
          </ac:spMkLst>
        </pc:spChg>
      </pc:sldChg>
      <pc:sldChg chg="addSp delSp modSp add mod">
        <pc:chgData name="Elhadi" userId="25bd9855-c3c8-4fe0-90d6-09dac4ca243f" providerId="ADAL" clId="{C8038C93-0868-4620-9BA2-33041EC1E42C}" dt="2022-06-08T22:31:54.372" v="2697" actId="20577"/>
        <pc:sldMkLst>
          <pc:docMk/>
          <pc:sldMk cId="1019008289" sldId="312"/>
        </pc:sldMkLst>
        <pc:spChg chg="mod">
          <ac:chgData name="Elhadi" userId="25bd9855-c3c8-4fe0-90d6-09dac4ca243f" providerId="ADAL" clId="{C8038C93-0868-4620-9BA2-33041EC1E42C}" dt="2022-06-08T22:31:54.372" v="2697" actId="20577"/>
          <ac:spMkLst>
            <pc:docMk/>
            <pc:sldMk cId="1019008289" sldId="312"/>
            <ac:spMk id="2" creationId="{0E1A6991-8E7C-5A45-E754-40800EA9969C}"/>
          </ac:spMkLst>
        </pc:spChg>
        <pc:spChg chg="add mod">
          <ac:chgData name="Elhadi" userId="25bd9855-c3c8-4fe0-90d6-09dac4ca243f" providerId="ADAL" clId="{C8038C93-0868-4620-9BA2-33041EC1E42C}" dt="2022-06-08T14:11:48.249" v="1211" actId="164"/>
          <ac:spMkLst>
            <pc:docMk/>
            <pc:sldMk cId="1019008289" sldId="312"/>
            <ac:spMk id="13" creationId="{FC93CF8F-90F1-FC17-B71E-817207B3D500}"/>
          </ac:spMkLst>
        </pc:spChg>
        <pc:spChg chg="add mod">
          <ac:chgData name="Elhadi" userId="25bd9855-c3c8-4fe0-90d6-09dac4ca243f" providerId="ADAL" clId="{C8038C93-0868-4620-9BA2-33041EC1E42C}" dt="2022-06-08T22:29:21.002" v="2652"/>
          <ac:spMkLst>
            <pc:docMk/>
            <pc:sldMk cId="1019008289" sldId="312"/>
            <ac:spMk id="27" creationId="{97A4E86C-2491-8B03-BB6B-A8284402288B}"/>
          </ac:spMkLst>
        </pc:spChg>
        <pc:grpChg chg="add mod">
          <ac:chgData name="Elhadi" userId="25bd9855-c3c8-4fe0-90d6-09dac4ca243f" providerId="ADAL" clId="{C8038C93-0868-4620-9BA2-33041EC1E42C}" dt="2022-06-08T14:11:48.249" v="1211" actId="164"/>
          <ac:grpSpMkLst>
            <pc:docMk/>
            <pc:sldMk cId="1019008289" sldId="312"/>
            <ac:grpSpMk id="17" creationId="{E7204271-2124-F938-3ECC-54E2B8AFBCA7}"/>
          </ac:grpSpMkLst>
        </pc:grpChg>
        <pc:graphicFrameChg chg="add del mod">
          <ac:chgData name="Elhadi" userId="25bd9855-c3c8-4fe0-90d6-09dac4ca243f" providerId="ADAL" clId="{C8038C93-0868-4620-9BA2-33041EC1E42C}" dt="2022-06-08T14:02:33.806" v="1159"/>
          <ac:graphicFrameMkLst>
            <pc:docMk/>
            <pc:sldMk cId="1019008289" sldId="312"/>
            <ac:graphicFrameMk id="3" creationId="{9A05D409-9718-CDA2-7ABC-4E7D7229BA75}"/>
          </ac:graphicFrameMkLst>
        </pc:graphicFrameChg>
        <pc:graphicFrameChg chg="add del mod modGraphic">
          <ac:chgData name="Elhadi" userId="25bd9855-c3c8-4fe0-90d6-09dac4ca243f" providerId="ADAL" clId="{C8038C93-0868-4620-9BA2-33041EC1E42C}" dt="2022-06-08T14:03:14.381" v="1162" actId="478"/>
          <ac:graphicFrameMkLst>
            <pc:docMk/>
            <pc:sldMk cId="1019008289" sldId="312"/>
            <ac:graphicFrameMk id="5" creationId="{E2E73E13-965B-000B-690C-769BE24ED6D9}"/>
          </ac:graphicFrameMkLst>
        </pc:graphicFrameChg>
        <pc:graphicFrameChg chg="add del mod">
          <ac:chgData name="Elhadi" userId="25bd9855-c3c8-4fe0-90d6-09dac4ca243f" providerId="ADAL" clId="{C8038C93-0868-4620-9BA2-33041EC1E42C}" dt="2022-06-08T14:03:21.735" v="1168"/>
          <ac:graphicFrameMkLst>
            <pc:docMk/>
            <pc:sldMk cId="1019008289" sldId="312"/>
            <ac:graphicFrameMk id="7" creationId="{6478F8F0-2467-D39E-A951-EEB3188FB028}"/>
          </ac:graphicFrameMkLst>
        </pc:graphicFrameChg>
        <pc:graphicFrameChg chg="add del mod">
          <ac:chgData name="Elhadi" userId="25bd9855-c3c8-4fe0-90d6-09dac4ca243f" providerId="ADAL" clId="{C8038C93-0868-4620-9BA2-33041EC1E42C}" dt="2022-06-08T14:04:06.605" v="1171"/>
          <ac:graphicFrameMkLst>
            <pc:docMk/>
            <pc:sldMk cId="1019008289" sldId="312"/>
            <ac:graphicFrameMk id="9" creationId="{57B67339-C2E7-C947-BF13-FCACEEB38113}"/>
          </ac:graphicFrameMkLst>
        </pc:graphicFrameChg>
        <pc:graphicFrameChg chg="add del mod modGraphic">
          <ac:chgData name="Elhadi" userId="25bd9855-c3c8-4fe0-90d6-09dac4ca243f" providerId="ADAL" clId="{C8038C93-0868-4620-9BA2-33041EC1E42C}" dt="2022-06-08T14:01:41.548" v="1155" actId="478"/>
          <ac:graphicFrameMkLst>
            <pc:docMk/>
            <pc:sldMk cId="1019008289" sldId="312"/>
            <ac:graphicFrameMk id="15" creationId="{B5343C11-6A2A-5655-AD3D-7D8ED52B950D}"/>
          </ac:graphicFrameMkLst>
        </pc:graphicFrameChg>
        <pc:picChg chg="del">
          <ac:chgData name="Elhadi" userId="25bd9855-c3c8-4fe0-90d6-09dac4ca243f" providerId="ADAL" clId="{C8038C93-0868-4620-9BA2-33041EC1E42C}" dt="2022-06-07T16:47:11.727" v="949" actId="478"/>
          <ac:picMkLst>
            <pc:docMk/>
            <pc:sldMk cId="1019008289" sldId="312"/>
            <ac:picMk id="5" creationId="{1C6BDBC2-8BEE-2056-33A3-8BF824A290D8}"/>
          </ac:picMkLst>
        </pc:picChg>
        <pc:picChg chg="mod">
          <ac:chgData name="Elhadi" userId="25bd9855-c3c8-4fe0-90d6-09dac4ca243f" providerId="ADAL" clId="{C8038C93-0868-4620-9BA2-33041EC1E42C}" dt="2022-06-08T14:13:28.477" v="1231" actId="1076"/>
          <ac:picMkLst>
            <pc:docMk/>
            <pc:sldMk cId="1019008289" sldId="312"/>
            <ac:picMk id="6" creationId="{B449DFC3-E69E-4D99-6678-251373E5C85C}"/>
          </ac:picMkLst>
        </pc:picChg>
        <pc:picChg chg="add del mod">
          <ac:chgData name="Elhadi" userId="25bd9855-c3c8-4fe0-90d6-09dac4ca243f" providerId="ADAL" clId="{C8038C93-0868-4620-9BA2-33041EC1E42C}" dt="2022-06-07T19:47:00.739" v="1136" actId="478"/>
          <ac:picMkLst>
            <pc:docMk/>
            <pc:sldMk cId="1019008289" sldId="312"/>
            <ac:picMk id="7" creationId="{ACFD88E0-111F-565C-AA38-5103B1FE7AAC}"/>
          </ac:picMkLst>
        </pc:picChg>
        <pc:picChg chg="del">
          <ac:chgData name="Elhadi" userId="25bd9855-c3c8-4fe0-90d6-09dac4ca243f" providerId="ADAL" clId="{C8038C93-0868-4620-9BA2-33041EC1E42C}" dt="2022-06-07T16:47:11" v="948" actId="478"/>
          <ac:picMkLst>
            <pc:docMk/>
            <pc:sldMk cId="1019008289" sldId="312"/>
            <ac:picMk id="8" creationId="{9AC3844F-8C9B-907D-BD5F-C102169C4BC3}"/>
          </ac:picMkLst>
        </pc:picChg>
        <pc:picChg chg="add mod">
          <ac:chgData name="Elhadi" userId="25bd9855-c3c8-4fe0-90d6-09dac4ca243f" providerId="ADAL" clId="{C8038C93-0868-4620-9BA2-33041EC1E42C}" dt="2022-06-08T14:05:16.431" v="1182" actId="1076"/>
          <ac:picMkLst>
            <pc:docMk/>
            <pc:sldMk cId="1019008289" sldId="312"/>
            <ac:picMk id="8" creationId="{A3861735-0C15-0521-4D7A-8F65A88DBB18}"/>
          </ac:picMkLst>
        </pc:picChg>
        <pc:picChg chg="add mod">
          <ac:chgData name="Elhadi" userId="25bd9855-c3c8-4fe0-90d6-09dac4ca243f" providerId="ADAL" clId="{C8038C93-0868-4620-9BA2-33041EC1E42C}" dt="2022-06-08T14:14:02.281" v="1232" actId="1076"/>
          <ac:picMkLst>
            <pc:docMk/>
            <pc:sldMk cId="1019008289" sldId="312"/>
            <ac:picMk id="10" creationId="{57FDA879-37CD-76F2-3F60-212A3296EC5D}"/>
          </ac:picMkLst>
        </pc:picChg>
        <pc:picChg chg="add del mod">
          <ac:chgData name="Elhadi" userId="25bd9855-c3c8-4fe0-90d6-09dac4ca243f" providerId="ADAL" clId="{C8038C93-0868-4620-9BA2-33041EC1E42C}" dt="2022-06-08T14:04:12.914" v="1174" actId="478"/>
          <ac:picMkLst>
            <pc:docMk/>
            <pc:sldMk cId="1019008289" sldId="312"/>
            <ac:picMk id="11" creationId="{B483B854-1F62-9437-A84B-388F049E183D}"/>
          </ac:picMkLst>
        </pc:picChg>
        <pc:picChg chg="add mod">
          <ac:chgData name="Elhadi" userId="25bd9855-c3c8-4fe0-90d6-09dac4ca243f" providerId="ADAL" clId="{C8038C93-0868-4620-9BA2-33041EC1E42C}" dt="2022-06-08T14:09:20.200" v="1201" actId="1035"/>
          <ac:picMkLst>
            <pc:docMk/>
            <pc:sldMk cId="1019008289" sldId="312"/>
            <ac:picMk id="12" creationId="{454035D3-3192-F056-C821-A77FDDCE36E4}"/>
          </ac:picMkLst>
        </pc:picChg>
        <pc:picChg chg="add mod">
          <ac:chgData name="Elhadi" userId="25bd9855-c3c8-4fe0-90d6-09dac4ca243f" providerId="ADAL" clId="{C8038C93-0868-4620-9BA2-33041EC1E42C}" dt="2022-06-08T14:11:48.249" v="1211" actId="164"/>
          <ac:picMkLst>
            <pc:docMk/>
            <pc:sldMk cId="1019008289" sldId="312"/>
            <ac:picMk id="14" creationId="{F88FC4CE-AE27-CE96-A702-98262834FBEE}"/>
          </ac:picMkLst>
        </pc:picChg>
        <pc:cxnChg chg="add mod">
          <ac:chgData name="Elhadi" userId="25bd9855-c3c8-4fe0-90d6-09dac4ca243f" providerId="ADAL" clId="{C8038C93-0868-4620-9BA2-33041EC1E42C}" dt="2022-06-08T14:12:34.440" v="1215" actId="14100"/>
          <ac:cxnSpMkLst>
            <pc:docMk/>
            <pc:sldMk cId="1019008289" sldId="312"/>
            <ac:cxnSpMk id="16" creationId="{45AF46CC-5831-65F4-D3B5-BC18F50DEBE7}"/>
          </ac:cxnSpMkLst>
        </pc:cxnChg>
        <pc:cxnChg chg="add mod">
          <ac:chgData name="Elhadi" userId="25bd9855-c3c8-4fe0-90d6-09dac4ca243f" providerId="ADAL" clId="{C8038C93-0868-4620-9BA2-33041EC1E42C}" dt="2022-06-08T20:11:08.332" v="2456" actId="14100"/>
          <ac:cxnSpMkLst>
            <pc:docMk/>
            <pc:sldMk cId="1019008289" sldId="312"/>
            <ac:cxnSpMk id="21" creationId="{B1962598-F389-5402-0F96-68F5D63101A0}"/>
          </ac:cxnSpMkLst>
        </pc:cxnChg>
      </pc:sldChg>
      <pc:sldChg chg="addSp delSp modSp add mod">
        <pc:chgData name="Elhadi" userId="25bd9855-c3c8-4fe0-90d6-09dac4ca243f" providerId="ADAL" clId="{C8038C93-0868-4620-9BA2-33041EC1E42C}" dt="2022-06-08T22:31:58.149" v="2699" actId="20577"/>
        <pc:sldMkLst>
          <pc:docMk/>
          <pc:sldMk cId="2339421275" sldId="313"/>
        </pc:sldMkLst>
        <pc:spChg chg="mod">
          <ac:chgData name="Elhadi" userId="25bd9855-c3c8-4fe0-90d6-09dac4ca243f" providerId="ADAL" clId="{C8038C93-0868-4620-9BA2-33041EC1E42C}" dt="2022-06-08T22:31:58.149" v="2699" actId="20577"/>
          <ac:spMkLst>
            <pc:docMk/>
            <pc:sldMk cId="2339421275" sldId="313"/>
            <ac:spMk id="2" creationId="{0E1A6991-8E7C-5A45-E754-40800EA9969C}"/>
          </ac:spMkLst>
        </pc:spChg>
        <pc:spChg chg="add del mod">
          <ac:chgData name="Elhadi" userId="25bd9855-c3c8-4fe0-90d6-09dac4ca243f" providerId="ADAL" clId="{C8038C93-0868-4620-9BA2-33041EC1E42C}" dt="2022-06-08T18:50:11.688" v="2232" actId="478"/>
          <ac:spMkLst>
            <pc:docMk/>
            <pc:sldMk cId="2339421275" sldId="313"/>
            <ac:spMk id="5" creationId="{E9EB7FC3-E148-C3D1-7A96-AB260A0AE631}"/>
          </ac:spMkLst>
        </pc:spChg>
        <pc:spChg chg="add mod">
          <ac:chgData name="Elhadi" userId="25bd9855-c3c8-4fe0-90d6-09dac4ca243f" providerId="ADAL" clId="{C8038C93-0868-4620-9BA2-33041EC1E42C}" dt="2022-06-08T20:03:50.388" v="2380" actId="1076"/>
          <ac:spMkLst>
            <pc:docMk/>
            <pc:sldMk cId="2339421275" sldId="313"/>
            <ac:spMk id="20" creationId="{EC62E774-AC87-7FDD-3F37-FEA17711208A}"/>
          </ac:spMkLst>
        </pc:spChg>
        <pc:spChg chg="add mod">
          <ac:chgData name="Elhadi" userId="25bd9855-c3c8-4fe0-90d6-09dac4ca243f" providerId="ADAL" clId="{C8038C93-0868-4620-9BA2-33041EC1E42C}" dt="2022-06-08T20:03:47.885" v="2379" actId="1076"/>
          <ac:spMkLst>
            <pc:docMk/>
            <pc:sldMk cId="2339421275" sldId="313"/>
            <ac:spMk id="22" creationId="{8F1DC89C-7C97-7C36-CDBE-AAD23C3A9FBB}"/>
          </ac:spMkLst>
        </pc:spChg>
        <pc:spChg chg="add mod">
          <ac:chgData name="Elhadi" userId="25bd9855-c3c8-4fe0-90d6-09dac4ca243f" providerId="ADAL" clId="{C8038C93-0868-4620-9BA2-33041EC1E42C}" dt="2022-06-08T20:03:42.685" v="2378" actId="1036"/>
          <ac:spMkLst>
            <pc:docMk/>
            <pc:sldMk cId="2339421275" sldId="313"/>
            <ac:spMk id="23" creationId="{19008BBE-850E-F154-4940-3A860EF9D573}"/>
          </ac:spMkLst>
        </pc:spChg>
        <pc:spChg chg="add mod">
          <ac:chgData name="Elhadi" userId="25bd9855-c3c8-4fe0-90d6-09dac4ca243f" providerId="ADAL" clId="{C8038C93-0868-4620-9BA2-33041EC1E42C}" dt="2022-06-08T20:04:26.731" v="2382" actId="1076"/>
          <ac:spMkLst>
            <pc:docMk/>
            <pc:sldMk cId="2339421275" sldId="313"/>
            <ac:spMk id="24" creationId="{83E402CD-1C7C-232D-487C-80710DA64B33}"/>
          </ac:spMkLst>
        </pc:spChg>
        <pc:spChg chg="del">
          <ac:chgData name="Elhadi" userId="25bd9855-c3c8-4fe0-90d6-09dac4ca243f" providerId="ADAL" clId="{C8038C93-0868-4620-9BA2-33041EC1E42C}" dt="2022-06-08T18:50:02.224" v="2230" actId="478"/>
          <ac:spMkLst>
            <pc:docMk/>
            <pc:sldMk cId="2339421275" sldId="313"/>
            <ac:spMk id="27" creationId="{97A4E86C-2491-8B03-BB6B-A8284402288B}"/>
          </ac:spMkLst>
        </pc:spChg>
        <pc:spChg chg="add mod">
          <ac:chgData name="Elhadi" userId="25bd9855-c3c8-4fe0-90d6-09dac4ca243f" providerId="ADAL" clId="{C8038C93-0868-4620-9BA2-33041EC1E42C}" dt="2022-06-08T22:29:09.630" v="2651"/>
          <ac:spMkLst>
            <pc:docMk/>
            <pc:sldMk cId="2339421275" sldId="313"/>
            <ac:spMk id="43" creationId="{53FCAEFE-7864-6124-DB20-3FBF609C434F}"/>
          </ac:spMkLst>
        </pc:spChg>
        <pc:grpChg chg="del">
          <ac:chgData name="Elhadi" userId="25bd9855-c3c8-4fe0-90d6-09dac4ca243f" providerId="ADAL" clId="{C8038C93-0868-4620-9BA2-33041EC1E42C}" dt="2022-06-08T18:50:02.224" v="2230" actId="478"/>
          <ac:grpSpMkLst>
            <pc:docMk/>
            <pc:sldMk cId="2339421275" sldId="313"/>
            <ac:grpSpMk id="17" creationId="{E7204271-2124-F938-3ECC-54E2B8AFBCA7}"/>
          </ac:grpSpMkLst>
        </pc:grpChg>
        <pc:picChg chg="del">
          <ac:chgData name="Elhadi" userId="25bd9855-c3c8-4fe0-90d6-09dac4ca243f" providerId="ADAL" clId="{C8038C93-0868-4620-9BA2-33041EC1E42C}" dt="2022-06-08T18:50:09.135" v="2231" actId="478"/>
          <ac:picMkLst>
            <pc:docMk/>
            <pc:sldMk cId="2339421275" sldId="313"/>
            <ac:picMk id="6" creationId="{B449DFC3-E69E-4D99-6678-251373E5C85C}"/>
          </ac:picMkLst>
        </pc:picChg>
        <pc:picChg chg="del">
          <ac:chgData name="Elhadi" userId="25bd9855-c3c8-4fe0-90d6-09dac4ca243f" providerId="ADAL" clId="{C8038C93-0868-4620-9BA2-33041EC1E42C}" dt="2022-06-08T18:50:02.224" v="2230" actId="478"/>
          <ac:picMkLst>
            <pc:docMk/>
            <pc:sldMk cId="2339421275" sldId="313"/>
            <ac:picMk id="8" creationId="{A3861735-0C15-0521-4D7A-8F65A88DBB18}"/>
          </ac:picMkLst>
        </pc:picChg>
        <pc:picChg chg="add mod ord">
          <ac:chgData name="Elhadi" userId="25bd9855-c3c8-4fe0-90d6-09dac4ca243f" providerId="ADAL" clId="{C8038C93-0868-4620-9BA2-33041EC1E42C}" dt="2022-06-08T20:01:16.979" v="2359" actId="167"/>
          <ac:picMkLst>
            <pc:docMk/>
            <pc:sldMk cId="2339421275" sldId="313"/>
            <ac:picMk id="9" creationId="{6394DBA1-DC02-60BF-5715-E39E1AEDF838}"/>
          </ac:picMkLst>
        </pc:picChg>
        <pc:picChg chg="del">
          <ac:chgData name="Elhadi" userId="25bd9855-c3c8-4fe0-90d6-09dac4ca243f" providerId="ADAL" clId="{C8038C93-0868-4620-9BA2-33041EC1E42C}" dt="2022-06-08T18:50:02.224" v="2230" actId="478"/>
          <ac:picMkLst>
            <pc:docMk/>
            <pc:sldMk cId="2339421275" sldId="313"/>
            <ac:picMk id="10" creationId="{57FDA879-37CD-76F2-3F60-212A3296EC5D}"/>
          </ac:picMkLst>
        </pc:picChg>
        <pc:picChg chg="del">
          <ac:chgData name="Elhadi" userId="25bd9855-c3c8-4fe0-90d6-09dac4ca243f" providerId="ADAL" clId="{C8038C93-0868-4620-9BA2-33041EC1E42C}" dt="2022-06-08T18:50:12.199" v="2233" actId="478"/>
          <ac:picMkLst>
            <pc:docMk/>
            <pc:sldMk cId="2339421275" sldId="313"/>
            <ac:picMk id="12" creationId="{454035D3-3192-F056-C821-A77FDDCE36E4}"/>
          </ac:picMkLst>
        </pc:picChg>
        <pc:picChg chg="add mod">
          <ac:chgData name="Elhadi" userId="25bd9855-c3c8-4fe0-90d6-09dac4ca243f" providerId="ADAL" clId="{C8038C93-0868-4620-9BA2-33041EC1E42C}" dt="2022-06-08T20:00:33.212" v="2348" actId="1076"/>
          <ac:picMkLst>
            <pc:docMk/>
            <pc:sldMk cId="2339421275" sldId="313"/>
            <ac:picMk id="15" creationId="{2DDBE4B2-7929-0B8C-219F-6557D2E29573}"/>
          </ac:picMkLst>
        </pc:picChg>
        <pc:cxnChg chg="del mod">
          <ac:chgData name="Elhadi" userId="25bd9855-c3c8-4fe0-90d6-09dac4ca243f" providerId="ADAL" clId="{C8038C93-0868-4620-9BA2-33041EC1E42C}" dt="2022-06-08T18:50:02.224" v="2230" actId="478"/>
          <ac:cxnSpMkLst>
            <pc:docMk/>
            <pc:sldMk cId="2339421275" sldId="313"/>
            <ac:cxnSpMk id="16" creationId="{45AF46CC-5831-65F4-D3B5-BC18F50DEBE7}"/>
          </ac:cxnSpMkLst>
        </pc:cxnChg>
        <pc:cxnChg chg="del">
          <ac:chgData name="Elhadi" userId="25bd9855-c3c8-4fe0-90d6-09dac4ca243f" providerId="ADAL" clId="{C8038C93-0868-4620-9BA2-33041EC1E42C}" dt="2022-06-08T18:50:02.224" v="2230" actId="478"/>
          <ac:cxnSpMkLst>
            <pc:docMk/>
            <pc:sldMk cId="2339421275" sldId="313"/>
            <ac:cxnSpMk id="21" creationId="{B1962598-F389-5402-0F96-68F5D63101A0}"/>
          </ac:cxnSpMkLst>
        </pc:cxnChg>
        <pc:cxnChg chg="add del mod">
          <ac:chgData name="Elhadi" userId="25bd9855-c3c8-4fe0-90d6-09dac4ca243f" providerId="ADAL" clId="{C8038C93-0868-4620-9BA2-33041EC1E42C}" dt="2022-06-08T20:08:40.893" v="2403" actId="14100"/>
          <ac:cxnSpMkLst>
            <pc:docMk/>
            <pc:sldMk cId="2339421275" sldId="313"/>
            <ac:cxnSpMk id="25" creationId="{DB720EBB-286E-9ABB-1B80-35CEEB2BAF9C}"/>
          </ac:cxnSpMkLst>
        </pc:cxnChg>
        <pc:cxnChg chg="add mod">
          <ac:chgData name="Elhadi" userId="25bd9855-c3c8-4fe0-90d6-09dac4ca243f" providerId="ADAL" clId="{C8038C93-0868-4620-9BA2-33041EC1E42C}" dt="2022-06-08T20:08:15.372" v="2400" actId="14100"/>
          <ac:cxnSpMkLst>
            <pc:docMk/>
            <pc:sldMk cId="2339421275" sldId="313"/>
            <ac:cxnSpMk id="28" creationId="{0E129CC1-66CB-BF9D-4467-B998F40E2705}"/>
          </ac:cxnSpMkLst>
        </pc:cxnChg>
        <pc:cxnChg chg="add mod">
          <ac:chgData name="Elhadi" userId="25bd9855-c3c8-4fe0-90d6-09dac4ca243f" providerId="ADAL" clId="{C8038C93-0868-4620-9BA2-33041EC1E42C}" dt="2022-06-08T20:08:32.826" v="2401" actId="14100"/>
          <ac:cxnSpMkLst>
            <pc:docMk/>
            <pc:sldMk cId="2339421275" sldId="313"/>
            <ac:cxnSpMk id="30" creationId="{59E4FF9C-ED2B-77DD-A5A7-02DF290F8D10}"/>
          </ac:cxnSpMkLst>
        </pc:cxnChg>
        <pc:cxnChg chg="add mod">
          <ac:chgData name="Elhadi" userId="25bd9855-c3c8-4fe0-90d6-09dac4ca243f" providerId="ADAL" clId="{C8038C93-0868-4620-9BA2-33041EC1E42C}" dt="2022-06-08T20:08:36.983" v="2402" actId="14100"/>
          <ac:cxnSpMkLst>
            <pc:docMk/>
            <pc:sldMk cId="2339421275" sldId="313"/>
            <ac:cxnSpMk id="33" creationId="{5743C186-4DFF-60E1-1B28-53E828D58CA1}"/>
          </ac:cxnSpMkLst>
        </pc:cxnChg>
      </pc:sldChg>
      <pc:sldChg chg="addSp delSp modSp add mod">
        <pc:chgData name="Elhadi" userId="25bd9855-c3c8-4fe0-90d6-09dac4ca243f" providerId="ADAL" clId="{C8038C93-0868-4620-9BA2-33041EC1E42C}" dt="2022-06-08T23:49:06.263" v="2963" actId="114"/>
        <pc:sldMkLst>
          <pc:docMk/>
          <pc:sldMk cId="1327500509" sldId="314"/>
        </pc:sldMkLst>
        <pc:spChg chg="mod">
          <ac:chgData name="Elhadi" userId="25bd9855-c3c8-4fe0-90d6-09dac4ca243f" providerId="ADAL" clId="{C8038C93-0868-4620-9BA2-33041EC1E42C}" dt="2022-06-08T23:48:22.190" v="2953" actId="404"/>
          <ac:spMkLst>
            <pc:docMk/>
            <pc:sldMk cId="1327500509" sldId="314"/>
            <ac:spMk id="2" creationId="{0E1A6991-8E7C-5A45-E754-40800EA9969C}"/>
          </ac:spMkLst>
        </pc:spChg>
        <pc:spChg chg="add del mod">
          <ac:chgData name="Elhadi" userId="25bd9855-c3c8-4fe0-90d6-09dac4ca243f" providerId="ADAL" clId="{C8038C93-0868-4620-9BA2-33041EC1E42C}" dt="2022-06-08T18:49:54.129" v="2227" actId="478"/>
          <ac:spMkLst>
            <pc:docMk/>
            <pc:sldMk cId="1327500509" sldId="314"/>
            <ac:spMk id="5" creationId="{5EAA8C53-4484-B148-7F41-282C9DA665D2}"/>
          </ac:spMkLst>
        </pc:spChg>
        <pc:spChg chg="add mod topLvl">
          <ac:chgData name="Elhadi" userId="25bd9855-c3c8-4fe0-90d6-09dac4ca243f" providerId="ADAL" clId="{C8038C93-0868-4620-9BA2-33041EC1E42C}" dt="2022-06-08T23:49:06.263" v="2963" actId="114"/>
          <ac:spMkLst>
            <pc:docMk/>
            <pc:sldMk cId="1327500509" sldId="314"/>
            <ac:spMk id="24" creationId="{7FC82BC9-39C4-5752-8BE5-D00107BA9FD8}"/>
          </ac:spMkLst>
        </pc:spChg>
        <pc:spChg chg="add mod">
          <ac:chgData name="Elhadi" userId="25bd9855-c3c8-4fe0-90d6-09dac4ca243f" providerId="ADAL" clId="{C8038C93-0868-4620-9BA2-33041EC1E42C}" dt="2022-06-08T20:13:32.018" v="2537" actId="164"/>
          <ac:spMkLst>
            <pc:docMk/>
            <pc:sldMk cId="1327500509" sldId="314"/>
            <ac:spMk id="25" creationId="{96FBCE43-5764-DCA3-DE18-8BBCD02E1712}"/>
          </ac:spMkLst>
        </pc:spChg>
        <pc:spChg chg="del">
          <ac:chgData name="Elhadi" userId="25bd9855-c3c8-4fe0-90d6-09dac4ca243f" providerId="ADAL" clId="{C8038C93-0868-4620-9BA2-33041EC1E42C}" dt="2022-06-08T18:49:56.438" v="2229" actId="478"/>
          <ac:spMkLst>
            <pc:docMk/>
            <pc:sldMk cId="1327500509" sldId="314"/>
            <ac:spMk id="27" creationId="{97A4E86C-2491-8B03-BB6B-A8284402288B}"/>
          </ac:spMkLst>
        </pc:spChg>
        <pc:spChg chg="add mod">
          <ac:chgData name="Elhadi" userId="25bd9855-c3c8-4fe0-90d6-09dac4ca243f" providerId="ADAL" clId="{C8038C93-0868-4620-9BA2-33041EC1E42C}" dt="2022-06-08T20:14:26.529" v="2577" actId="164"/>
          <ac:spMkLst>
            <pc:docMk/>
            <pc:sldMk cId="1327500509" sldId="314"/>
            <ac:spMk id="28" creationId="{0FB97573-775D-5EF4-A615-205627977CCF}"/>
          </ac:spMkLst>
        </pc:spChg>
        <pc:grpChg chg="del">
          <ac:chgData name="Elhadi" userId="25bd9855-c3c8-4fe0-90d6-09dac4ca243f" providerId="ADAL" clId="{C8038C93-0868-4620-9BA2-33041EC1E42C}" dt="2022-06-08T18:49:50.076" v="2223" actId="478"/>
          <ac:grpSpMkLst>
            <pc:docMk/>
            <pc:sldMk cId="1327500509" sldId="314"/>
            <ac:grpSpMk id="17" creationId="{E7204271-2124-F938-3ECC-54E2B8AFBCA7}"/>
          </ac:grpSpMkLst>
        </pc:grpChg>
        <pc:grpChg chg="add mod">
          <ac:chgData name="Elhadi" userId="25bd9855-c3c8-4fe0-90d6-09dac4ca243f" providerId="ADAL" clId="{C8038C93-0868-4620-9BA2-33041EC1E42C}" dt="2022-06-08T20:14:37.422" v="2588" actId="1036"/>
          <ac:grpSpMkLst>
            <pc:docMk/>
            <pc:sldMk cId="1327500509" sldId="314"/>
            <ac:grpSpMk id="23" creationId="{92DB2AD5-1457-4616-EC3E-EE747986444D}"/>
          </ac:grpSpMkLst>
        </pc:grpChg>
        <pc:grpChg chg="add del mod">
          <ac:chgData name="Elhadi" userId="25bd9855-c3c8-4fe0-90d6-09dac4ca243f" providerId="ADAL" clId="{C8038C93-0868-4620-9BA2-33041EC1E42C}" dt="2022-06-08T20:14:40.631" v="2589" actId="165"/>
          <ac:grpSpMkLst>
            <pc:docMk/>
            <pc:sldMk cId="1327500509" sldId="314"/>
            <ac:grpSpMk id="26" creationId="{A936EF52-D6EC-ED97-98F8-9B4CB3B17F30}"/>
          </ac:grpSpMkLst>
        </pc:grpChg>
        <pc:grpChg chg="add mod">
          <ac:chgData name="Elhadi" userId="25bd9855-c3c8-4fe0-90d6-09dac4ca243f" providerId="ADAL" clId="{C8038C93-0868-4620-9BA2-33041EC1E42C}" dt="2022-06-08T20:14:32.494" v="2586" actId="1036"/>
          <ac:grpSpMkLst>
            <pc:docMk/>
            <pc:sldMk cId="1327500509" sldId="314"/>
            <ac:grpSpMk id="29" creationId="{E482A266-B5A0-0719-4E9A-D74532466F08}"/>
          </ac:grpSpMkLst>
        </pc:grpChg>
        <pc:grpChg chg="add mod">
          <ac:chgData name="Elhadi" userId="25bd9855-c3c8-4fe0-90d6-09dac4ca243f" providerId="ADAL" clId="{C8038C93-0868-4620-9BA2-33041EC1E42C}" dt="2022-06-08T20:14:58.810" v="2600" actId="164"/>
          <ac:grpSpMkLst>
            <pc:docMk/>
            <pc:sldMk cId="1327500509" sldId="314"/>
            <ac:grpSpMk id="30" creationId="{03762E48-BCAB-42FD-3C80-D283406B4B1A}"/>
          </ac:grpSpMkLst>
        </pc:grpChg>
        <pc:graphicFrameChg chg="add del mod">
          <ac:chgData name="Elhadi" userId="25bd9855-c3c8-4fe0-90d6-09dac4ca243f" providerId="ADAL" clId="{C8038C93-0868-4620-9BA2-33041EC1E42C}" dt="2022-06-08T19:39:02.827" v="2245"/>
          <ac:graphicFrameMkLst>
            <pc:docMk/>
            <pc:sldMk cId="1327500509" sldId="314"/>
            <ac:graphicFrameMk id="7" creationId="{4D393CFF-220F-D742-F855-005DFE5C498F}"/>
          </ac:graphicFrameMkLst>
        </pc:graphicFrameChg>
        <pc:graphicFrameChg chg="add del mod modGraphic">
          <ac:chgData name="Elhadi" userId="25bd9855-c3c8-4fe0-90d6-09dac4ca243f" providerId="ADAL" clId="{C8038C93-0868-4620-9BA2-33041EC1E42C}" dt="2022-06-08T19:58:46.331" v="2336" actId="478"/>
          <ac:graphicFrameMkLst>
            <pc:docMk/>
            <pc:sldMk cId="1327500509" sldId="314"/>
            <ac:graphicFrameMk id="11" creationId="{6FB11EAE-B636-A658-BC7A-E761134364B9}"/>
          </ac:graphicFrameMkLst>
        </pc:graphicFrameChg>
        <pc:graphicFrameChg chg="add del mod">
          <ac:chgData name="Elhadi" userId="25bd9855-c3c8-4fe0-90d6-09dac4ca243f" providerId="ADAL" clId="{C8038C93-0868-4620-9BA2-33041EC1E42C}" dt="2022-06-08T19:58:40.463" v="2333"/>
          <ac:graphicFrameMkLst>
            <pc:docMk/>
            <pc:sldMk cId="1327500509" sldId="314"/>
            <ac:graphicFrameMk id="19" creationId="{C76E32F8-C982-D949-A333-85F8C9CF3E4B}"/>
          </ac:graphicFrameMkLst>
        </pc:graphicFrameChg>
        <pc:picChg chg="del">
          <ac:chgData name="Elhadi" userId="25bd9855-c3c8-4fe0-90d6-09dac4ca243f" providerId="ADAL" clId="{C8038C93-0868-4620-9BA2-33041EC1E42C}" dt="2022-06-08T18:49:51.783" v="2226" actId="478"/>
          <ac:picMkLst>
            <pc:docMk/>
            <pc:sldMk cId="1327500509" sldId="314"/>
            <ac:picMk id="6" creationId="{B449DFC3-E69E-4D99-6678-251373E5C85C}"/>
          </ac:picMkLst>
        </pc:picChg>
        <pc:picChg chg="del">
          <ac:chgData name="Elhadi" userId="25bd9855-c3c8-4fe0-90d6-09dac4ca243f" providerId="ADAL" clId="{C8038C93-0868-4620-9BA2-33041EC1E42C}" dt="2022-06-08T18:49:54.926" v="2228" actId="478"/>
          <ac:picMkLst>
            <pc:docMk/>
            <pc:sldMk cId="1327500509" sldId="314"/>
            <ac:picMk id="8" creationId="{A3861735-0C15-0521-4D7A-8F65A88DBB18}"/>
          </ac:picMkLst>
        </pc:picChg>
        <pc:picChg chg="add del">
          <ac:chgData name="Elhadi" userId="25bd9855-c3c8-4fe0-90d6-09dac4ca243f" providerId="ADAL" clId="{C8038C93-0868-4620-9BA2-33041EC1E42C}" dt="2022-06-08T19:39:13.251" v="2249"/>
          <ac:picMkLst>
            <pc:docMk/>
            <pc:sldMk cId="1327500509" sldId="314"/>
            <ac:picMk id="9" creationId="{072AC417-01CE-4266-9D04-6138BF5FCC2E}"/>
          </ac:picMkLst>
        </pc:picChg>
        <pc:picChg chg="del">
          <ac:chgData name="Elhadi" userId="25bd9855-c3c8-4fe0-90d6-09dac4ca243f" providerId="ADAL" clId="{C8038C93-0868-4620-9BA2-33041EC1E42C}" dt="2022-06-08T18:49:51.152" v="2225" actId="478"/>
          <ac:picMkLst>
            <pc:docMk/>
            <pc:sldMk cId="1327500509" sldId="314"/>
            <ac:picMk id="10" creationId="{57FDA879-37CD-76F2-3F60-212A3296EC5D}"/>
          </ac:picMkLst>
        </pc:picChg>
        <pc:picChg chg="del">
          <ac:chgData name="Elhadi" userId="25bd9855-c3c8-4fe0-90d6-09dac4ca243f" providerId="ADAL" clId="{C8038C93-0868-4620-9BA2-33041EC1E42C}" dt="2022-06-08T18:49:50.543" v="2224" actId="478"/>
          <ac:picMkLst>
            <pc:docMk/>
            <pc:sldMk cId="1327500509" sldId="314"/>
            <ac:picMk id="12" creationId="{454035D3-3192-F056-C821-A77FDDCE36E4}"/>
          </ac:picMkLst>
        </pc:picChg>
        <pc:picChg chg="add mod">
          <ac:chgData name="Elhadi" userId="25bd9855-c3c8-4fe0-90d6-09dac4ca243f" providerId="ADAL" clId="{C8038C93-0868-4620-9BA2-33041EC1E42C}" dt="2022-06-08T20:13:32.018" v="2537" actId="164"/>
          <ac:picMkLst>
            <pc:docMk/>
            <pc:sldMk cId="1327500509" sldId="314"/>
            <ac:picMk id="18" creationId="{2C84D8BF-AE88-6B1C-80C3-4A10721E0C60}"/>
          </ac:picMkLst>
        </pc:picChg>
        <pc:picChg chg="add mod topLvl">
          <ac:chgData name="Elhadi" userId="25bd9855-c3c8-4fe0-90d6-09dac4ca243f" providerId="ADAL" clId="{C8038C93-0868-4620-9BA2-33041EC1E42C}" dt="2022-06-08T20:14:58.810" v="2600" actId="164"/>
          <ac:picMkLst>
            <pc:docMk/>
            <pc:sldMk cId="1327500509" sldId="314"/>
            <ac:picMk id="20" creationId="{A267C0C5-8894-161E-1180-8C9111E96FAB}"/>
          </ac:picMkLst>
        </pc:picChg>
        <pc:picChg chg="add mod">
          <ac:chgData name="Elhadi" userId="25bd9855-c3c8-4fe0-90d6-09dac4ca243f" providerId="ADAL" clId="{C8038C93-0868-4620-9BA2-33041EC1E42C}" dt="2022-06-08T20:14:26.529" v="2577" actId="164"/>
          <ac:picMkLst>
            <pc:docMk/>
            <pc:sldMk cId="1327500509" sldId="314"/>
            <ac:picMk id="22" creationId="{94A86164-AD1B-8CE9-D914-904559E8C0A2}"/>
          </ac:picMkLst>
        </pc:picChg>
        <pc:cxnChg chg="del mod">
          <ac:chgData name="Elhadi" userId="25bd9855-c3c8-4fe0-90d6-09dac4ca243f" providerId="ADAL" clId="{C8038C93-0868-4620-9BA2-33041EC1E42C}" dt="2022-06-08T18:49:56.438" v="2229" actId="478"/>
          <ac:cxnSpMkLst>
            <pc:docMk/>
            <pc:sldMk cId="1327500509" sldId="314"/>
            <ac:cxnSpMk id="16" creationId="{45AF46CC-5831-65F4-D3B5-BC18F50DEBE7}"/>
          </ac:cxnSpMkLst>
        </pc:cxnChg>
        <pc:cxnChg chg="del">
          <ac:chgData name="Elhadi" userId="25bd9855-c3c8-4fe0-90d6-09dac4ca243f" providerId="ADAL" clId="{C8038C93-0868-4620-9BA2-33041EC1E42C}" dt="2022-06-08T18:49:56.438" v="2229" actId="478"/>
          <ac:cxnSpMkLst>
            <pc:docMk/>
            <pc:sldMk cId="1327500509" sldId="314"/>
            <ac:cxnSpMk id="21" creationId="{B1962598-F389-5402-0F96-68F5D63101A0}"/>
          </ac:cxnSpMkLst>
        </pc:cxnChg>
      </pc:sldChg>
      <pc:sldChg chg="addSp delSp modSp add mod">
        <pc:chgData name="Elhadi" userId="25bd9855-c3c8-4fe0-90d6-09dac4ca243f" providerId="ADAL" clId="{C8038C93-0868-4620-9BA2-33041EC1E42C}" dt="2022-06-08T22:32:10.941" v="2705" actId="20577"/>
        <pc:sldMkLst>
          <pc:docMk/>
          <pc:sldMk cId="619232367" sldId="315"/>
        </pc:sldMkLst>
        <pc:spChg chg="mod">
          <ac:chgData name="Elhadi" userId="25bd9855-c3c8-4fe0-90d6-09dac4ca243f" providerId="ADAL" clId="{C8038C93-0868-4620-9BA2-33041EC1E42C}" dt="2022-06-08T22:32:10.941" v="2705" actId="20577"/>
          <ac:spMkLst>
            <pc:docMk/>
            <pc:sldMk cId="619232367" sldId="315"/>
            <ac:spMk id="4" creationId="{958B6320-FBA1-4C75-B27D-9E9A0437CEFB}"/>
          </ac:spMkLst>
        </pc:spChg>
        <pc:spChg chg="add del mod">
          <ac:chgData name="Elhadi" userId="25bd9855-c3c8-4fe0-90d6-09dac4ca243f" providerId="ADAL" clId="{C8038C93-0868-4620-9BA2-33041EC1E42C}" dt="2022-06-08T20:25:15.656" v="2627" actId="478"/>
          <ac:spMkLst>
            <pc:docMk/>
            <pc:sldMk cId="619232367" sldId="315"/>
            <ac:spMk id="6" creationId="{F7848A8F-ECE6-DAF5-9A70-4262C73901EC}"/>
          </ac:spMkLst>
        </pc:spChg>
        <pc:picChg chg="del">
          <ac:chgData name="Elhadi" userId="25bd9855-c3c8-4fe0-90d6-09dac4ca243f" providerId="ADAL" clId="{C8038C93-0868-4620-9BA2-33041EC1E42C}" dt="2022-06-08T20:25:16.359" v="2628" actId="478"/>
          <ac:picMkLst>
            <pc:docMk/>
            <pc:sldMk cId="619232367" sldId="315"/>
            <ac:picMk id="5" creationId="{C19797B4-B8B9-42F2-B63B-BC480CDF21CB}"/>
          </ac:picMkLst>
        </pc:picChg>
        <pc:picChg chg="del">
          <ac:chgData name="Elhadi" userId="25bd9855-c3c8-4fe0-90d6-09dac4ca243f" providerId="ADAL" clId="{C8038C93-0868-4620-9BA2-33041EC1E42C}" dt="2022-06-08T20:25:11.248" v="2626" actId="478"/>
          <ac:picMkLst>
            <pc:docMk/>
            <pc:sldMk cId="619232367" sldId="315"/>
            <ac:picMk id="7" creationId="{405854D3-B7B2-4934-845E-2D3476D3CF25}"/>
          </ac:picMkLst>
        </pc:picChg>
        <pc:picChg chg="add mod">
          <ac:chgData name="Elhadi" userId="25bd9855-c3c8-4fe0-90d6-09dac4ca243f" providerId="ADAL" clId="{C8038C93-0868-4620-9BA2-33041EC1E42C}" dt="2022-06-08T20:27:16.090" v="2638" actId="1076"/>
          <ac:picMkLst>
            <pc:docMk/>
            <pc:sldMk cId="619232367" sldId="315"/>
            <ac:picMk id="9" creationId="{E98BDE9F-5CB9-DC32-B71E-527CF4D78FF0}"/>
          </ac:picMkLst>
        </pc:picChg>
        <pc:picChg chg="add mod ord">
          <ac:chgData name="Elhadi" userId="25bd9855-c3c8-4fe0-90d6-09dac4ca243f" providerId="ADAL" clId="{C8038C93-0868-4620-9BA2-33041EC1E42C}" dt="2022-06-08T20:35:22.274" v="2640" actId="167"/>
          <ac:picMkLst>
            <pc:docMk/>
            <pc:sldMk cId="619232367" sldId="315"/>
            <ac:picMk id="11" creationId="{AE002F54-B531-C2B8-8FBF-E4CD31C72E58}"/>
          </ac:picMkLst>
        </pc:picChg>
      </pc:sldChg>
      <pc:sldChg chg="modSp add del mod">
        <pc:chgData name="Elhadi" userId="25bd9855-c3c8-4fe0-90d6-09dac4ca243f" providerId="ADAL" clId="{C8038C93-0868-4620-9BA2-33041EC1E42C}" dt="2022-06-08T20:24:49.975" v="2622" actId="47"/>
        <pc:sldMkLst>
          <pc:docMk/>
          <pc:sldMk cId="2405717622" sldId="315"/>
        </pc:sldMkLst>
        <pc:spChg chg="mod">
          <ac:chgData name="Elhadi" userId="25bd9855-c3c8-4fe0-90d6-09dac4ca243f" providerId="ADAL" clId="{C8038C93-0868-4620-9BA2-33041EC1E42C}" dt="2022-06-08T20:24:20.234" v="2619" actId="20577"/>
          <ac:spMkLst>
            <pc:docMk/>
            <pc:sldMk cId="2405717622" sldId="315"/>
            <ac:spMk id="4" creationId="{958B6320-FBA1-4C75-B27D-9E9A0437CEFB}"/>
          </ac:spMkLst>
        </pc:spChg>
      </pc:sldChg>
      <pc:sldChg chg="addSp delSp modSp add mod">
        <pc:chgData name="Elhadi" userId="25bd9855-c3c8-4fe0-90d6-09dac4ca243f" providerId="ADAL" clId="{C8038C93-0868-4620-9BA2-33041EC1E42C}" dt="2022-06-13T21:32:44.480" v="5815" actId="20577"/>
        <pc:sldMkLst>
          <pc:docMk/>
          <pc:sldMk cId="3104979921" sldId="316"/>
        </pc:sldMkLst>
        <pc:spChg chg="del">
          <ac:chgData name="Elhadi" userId="25bd9855-c3c8-4fe0-90d6-09dac4ca243f" providerId="ADAL" clId="{C8038C93-0868-4620-9BA2-33041EC1E42C}" dt="2022-06-09T00:21:03.943" v="2996" actId="478"/>
          <ac:spMkLst>
            <pc:docMk/>
            <pc:sldMk cId="3104979921" sldId="316"/>
            <ac:spMk id="14" creationId="{AE892BD7-CEE2-FCC3-BB94-B2621CC07C5D}"/>
          </ac:spMkLst>
        </pc:spChg>
        <pc:spChg chg="mod">
          <ac:chgData name="Elhadi" userId="25bd9855-c3c8-4fe0-90d6-09dac4ca243f" providerId="ADAL" clId="{C8038C93-0868-4620-9BA2-33041EC1E42C}" dt="2022-06-13T21:32:44.480" v="5815" actId="20577"/>
          <ac:spMkLst>
            <pc:docMk/>
            <pc:sldMk cId="3104979921" sldId="316"/>
            <ac:spMk id="18" creationId="{D4F0A2F5-323C-433E-96AB-609F5674BF9B}"/>
          </ac:spMkLst>
        </pc:spChg>
        <pc:spChg chg="del">
          <ac:chgData name="Elhadi" userId="25bd9855-c3c8-4fe0-90d6-09dac4ca243f" providerId="ADAL" clId="{C8038C93-0868-4620-9BA2-33041EC1E42C}" dt="2022-06-09T00:21:03.943" v="2996" actId="478"/>
          <ac:spMkLst>
            <pc:docMk/>
            <pc:sldMk cId="3104979921" sldId="316"/>
            <ac:spMk id="20" creationId="{A2EECA8D-5A93-1E08-5495-ADE7A868ABF9}"/>
          </ac:spMkLst>
        </pc:spChg>
        <pc:spChg chg="del">
          <ac:chgData name="Elhadi" userId="25bd9855-c3c8-4fe0-90d6-09dac4ca243f" providerId="ADAL" clId="{C8038C93-0868-4620-9BA2-33041EC1E42C}" dt="2022-06-09T00:21:03.943" v="2996" actId="478"/>
          <ac:spMkLst>
            <pc:docMk/>
            <pc:sldMk cId="3104979921" sldId="316"/>
            <ac:spMk id="21" creationId="{D7AE23F8-FB70-75F1-E3CF-6B4D5CE97DBF}"/>
          </ac:spMkLst>
        </pc:spChg>
        <pc:picChg chg="add del mod">
          <ac:chgData name="Elhadi" userId="25bd9855-c3c8-4fe0-90d6-09dac4ca243f" providerId="ADAL" clId="{C8038C93-0868-4620-9BA2-33041EC1E42C}" dt="2022-06-13T21:25:25.463" v="5804" actId="478"/>
          <ac:picMkLst>
            <pc:docMk/>
            <pc:sldMk cId="3104979921" sldId="316"/>
            <ac:picMk id="3" creationId="{7CDD6B57-0B1F-4D63-0D01-D92C5A901DC8}"/>
          </ac:picMkLst>
        </pc:picChg>
        <pc:picChg chg="del">
          <ac:chgData name="Elhadi" userId="25bd9855-c3c8-4fe0-90d6-09dac4ca243f" providerId="ADAL" clId="{C8038C93-0868-4620-9BA2-33041EC1E42C}" dt="2022-06-09T00:20:56.548" v="2994" actId="478"/>
          <ac:picMkLst>
            <pc:docMk/>
            <pc:sldMk cId="3104979921" sldId="316"/>
            <ac:picMk id="3" creationId="{BE76D343-3E1D-5B95-3AC6-499CE29E78A7}"/>
          </ac:picMkLst>
        </pc:picChg>
        <pc:picChg chg="add del mod">
          <ac:chgData name="Elhadi" userId="25bd9855-c3c8-4fe0-90d6-09dac4ca243f" providerId="ADAL" clId="{C8038C93-0868-4620-9BA2-33041EC1E42C}" dt="2022-06-13T15:09:30.872" v="4951" actId="478"/>
          <ac:picMkLst>
            <pc:docMk/>
            <pc:sldMk cId="3104979921" sldId="316"/>
            <ac:picMk id="4" creationId="{DA06EBCE-DD3E-1E3D-2CC1-F3273ECEB875}"/>
          </ac:picMkLst>
        </pc:picChg>
        <pc:picChg chg="del">
          <ac:chgData name="Elhadi" userId="25bd9855-c3c8-4fe0-90d6-09dac4ca243f" providerId="ADAL" clId="{C8038C93-0868-4620-9BA2-33041EC1E42C}" dt="2022-06-09T00:20:57.413" v="2995" actId="478"/>
          <ac:picMkLst>
            <pc:docMk/>
            <pc:sldMk cId="3104979921" sldId="316"/>
            <ac:picMk id="7" creationId="{0148D8E4-344E-FB91-93BC-A052D16B452C}"/>
          </ac:picMkLst>
        </pc:picChg>
        <pc:picChg chg="add del mod">
          <ac:chgData name="Elhadi" userId="25bd9855-c3c8-4fe0-90d6-09dac4ca243f" providerId="ADAL" clId="{C8038C93-0868-4620-9BA2-33041EC1E42C}" dt="2022-06-13T15:12:11.936" v="4965" actId="478"/>
          <ac:picMkLst>
            <pc:docMk/>
            <pc:sldMk cId="3104979921" sldId="316"/>
            <ac:picMk id="7" creationId="{B2F10486-D6E0-125B-0916-187BE3BDE059}"/>
          </ac:picMkLst>
        </pc:picChg>
        <pc:picChg chg="del">
          <ac:chgData name="Elhadi" userId="25bd9855-c3c8-4fe0-90d6-09dac4ca243f" providerId="ADAL" clId="{C8038C93-0868-4620-9BA2-33041EC1E42C}" dt="2022-06-09T00:20:56.037" v="2993" actId="478"/>
          <ac:picMkLst>
            <pc:docMk/>
            <pc:sldMk cId="3104979921" sldId="316"/>
            <ac:picMk id="10" creationId="{EF6524E5-D694-4765-0BEF-121CEF8E0F1B}"/>
          </ac:picMkLst>
        </pc:picChg>
      </pc:sldChg>
      <pc:sldChg chg="addSp delSp modSp add mod">
        <pc:chgData name="Elhadi" userId="25bd9855-c3c8-4fe0-90d6-09dac4ca243f" providerId="ADAL" clId="{C8038C93-0868-4620-9BA2-33041EC1E42C}" dt="2022-06-09T14:24:45.744" v="3213" actId="1076"/>
        <pc:sldMkLst>
          <pc:docMk/>
          <pc:sldMk cId="916840679" sldId="317"/>
        </pc:sldMkLst>
        <pc:spChg chg="del">
          <ac:chgData name="Elhadi" userId="25bd9855-c3c8-4fe0-90d6-09dac4ca243f" providerId="ADAL" clId="{C8038C93-0868-4620-9BA2-33041EC1E42C}" dt="2022-06-09T00:20:34.613" v="2971" actId="478"/>
          <ac:spMkLst>
            <pc:docMk/>
            <pc:sldMk cId="916840679" sldId="317"/>
            <ac:spMk id="14" creationId="{AE892BD7-CEE2-FCC3-BB94-B2621CC07C5D}"/>
          </ac:spMkLst>
        </pc:spChg>
        <pc:spChg chg="mod">
          <ac:chgData name="Elhadi" userId="25bd9855-c3c8-4fe0-90d6-09dac4ca243f" providerId="ADAL" clId="{C8038C93-0868-4620-9BA2-33041EC1E42C}" dt="2022-06-09T00:20:44.241" v="2984" actId="20577"/>
          <ac:spMkLst>
            <pc:docMk/>
            <pc:sldMk cId="916840679" sldId="317"/>
            <ac:spMk id="18" creationId="{D4F0A2F5-323C-433E-96AB-609F5674BF9B}"/>
          </ac:spMkLst>
        </pc:spChg>
        <pc:spChg chg="del">
          <ac:chgData name="Elhadi" userId="25bd9855-c3c8-4fe0-90d6-09dac4ca243f" providerId="ADAL" clId="{C8038C93-0868-4620-9BA2-33041EC1E42C}" dt="2022-06-09T00:20:30.999" v="2969" actId="478"/>
          <ac:spMkLst>
            <pc:docMk/>
            <pc:sldMk cId="916840679" sldId="317"/>
            <ac:spMk id="20" creationId="{A2EECA8D-5A93-1E08-5495-ADE7A868ABF9}"/>
          </ac:spMkLst>
        </pc:spChg>
        <pc:spChg chg="del">
          <ac:chgData name="Elhadi" userId="25bd9855-c3c8-4fe0-90d6-09dac4ca243f" providerId="ADAL" clId="{C8038C93-0868-4620-9BA2-33041EC1E42C}" dt="2022-06-09T00:20:32.854" v="2970" actId="478"/>
          <ac:spMkLst>
            <pc:docMk/>
            <pc:sldMk cId="916840679" sldId="317"/>
            <ac:spMk id="21" creationId="{D7AE23F8-FB70-75F1-E3CF-6B4D5CE97DBF}"/>
          </ac:spMkLst>
        </pc:spChg>
        <pc:picChg chg="add mod">
          <ac:chgData name="Elhadi" userId="25bd9855-c3c8-4fe0-90d6-09dac4ca243f" providerId="ADAL" clId="{C8038C93-0868-4620-9BA2-33041EC1E42C}" dt="2022-06-09T14:24:45.744" v="3213" actId="1076"/>
          <ac:picMkLst>
            <pc:docMk/>
            <pc:sldMk cId="916840679" sldId="317"/>
            <ac:picMk id="3" creationId="{61AABB25-DAF8-A1D9-D826-9DAEFC310EDE}"/>
          </ac:picMkLst>
        </pc:picChg>
        <pc:picChg chg="del">
          <ac:chgData name="Elhadi" userId="25bd9855-c3c8-4fe0-90d6-09dac4ca243f" providerId="ADAL" clId="{C8038C93-0868-4620-9BA2-33041EC1E42C}" dt="2022-06-09T00:20:27.455" v="2967" actId="478"/>
          <ac:picMkLst>
            <pc:docMk/>
            <pc:sldMk cId="916840679" sldId="317"/>
            <ac:picMk id="3" creationId="{BE76D343-3E1D-5B95-3AC6-499CE29E78A7}"/>
          </ac:picMkLst>
        </pc:picChg>
        <pc:picChg chg="del">
          <ac:chgData name="Elhadi" userId="25bd9855-c3c8-4fe0-90d6-09dac4ca243f" providerId="ADAL" clId="{C8038C93-0868-4620-9BA2-33041EC1E42C}" dt="2022-06-09T00:20:28.861" v="2968" actId="478"/>
          <ac:picMkLst>
            <pc:docMk/>
            <pc:sldMk cId="916840679" sldId="317"/>
            <ac:picMk id="7" creationId="{0148D8E4-344E-FB91-93BC-A052D16B452C}"/>
          </ac:picMkLst>
        </pc:picChg>
        <pc:picChg chg="del">
          <ac:chgData name="Elhadi" userId="25bd9855-c3c8-4fe0-90d6-09dac4ca243f" providerId="ADAL" clId="{C8038C93-0868-4620-9BA2-33041EC1E42C}" dt="2022-06-09T00:20:26.683" v="2966" actId="478"/>
          <ac:picMkLst>
            <pc:docMk/>
            <pc:sldMk cId="916840679" sldId="317"/>
            <ac:picMk id="10" creationId="{EF6524E5-D694-4765-0BEF-121CEF8E0F1B}"/>
          </ac:picMkLst>
        </pc:picChg>
      </pc:sldChg>
      <pc:sldChg chg="addSp delSp modSp add mod">
        <pc:chgData name="Elhadi" userId="25bd9855-c3c8-4fe0-90d6-09dac4ca243f" providerId="ADAL" clId="{C8038C93-0868-4620-9BA2-33041EC1E42C}" dt="2022-06-09T15:29:27.767" v="3732" actId="14100"/>
        <pc:sldMkLst>
          <pc:docMk/>
          <pc:sldMk cId="2485487720" sldId="318"/>
        </pc:sldMkLst>
        <pc:spChg chg="add mod">
          <ac:chgData name="Elhadi" userId="25bd9855-c3c8-4fe0-90d6-09dac4ca243f" providerId="ADAL" clId="{C8038C93-0868-4620-9BA2-33041EC1E42C}" dt="2022-06-09T15:22:17.154" v="3613" actId="164"/>
          <ac:spMkLst>
            <pc:docMk/>
            <pc:sldMk cId="2485487720" sldId="318"/>
            <ac:spMk id="17" creationId="{1627CDB1-9C5C-825C-5B97-D2B61A80FD9F}"/>
          </ac:spMkLst>
        </pc:spChg>
        <pc:spChg chg="mod">
          <ac:chgData name="Elhadi" userId="25bd9855-c3c8-4fe0-90d6-09dac4ca243f" providerId="ADAL" clId="{C8038C93-0868-4620-9BA2-33041EC1E42C}" dt="2022-06-09T14:33:02.138" v="3343" actId="20577"/>
          <ac:spMkLst>
            <pc:docMk/>
            <pc:sldMk cId="2485487720" sldId="318"/>
            <ac:spMk id="18" creationId="{D4F0A2F5-323C-433E-96AB-609F5674BF9B}"/>
          </ac:spMkLst>
        </pc:spChg>
        <pc:spChg chg="add mod">
          <ac:chgData name="Elhadi" userId="25bd9855-c3c8-4fe0-90d6-09dac4ca243f" providerId="ADAL" clId="{C8038C93-0868-4620-9BA2-33041EC1E42C}" dt="2022-06-09T15:23:20.094" v="3637" actId="164"/>
          <ac:spMkLst>
            <pc:docMk/>
            <pc:sldMk cId="2485487720" sldId="318"/>
            <ac:spMk id="19" creationId="{932F4B8B-03AE-73DF-C669-A0A6EB7FAFA1}"/>
          </ac:spMkLst>
        </pc:spChg>
        <pc:spChg chg="add mod">
          <ac:chgData name="Elhadi" userId="25bd9855-c3c8-4fe0-90d6-09dac4ca243f" providerId="ADAL" clId="{C8038C93-0868-4620-9BA2-33041EC1E42C}" dt="2022-06-09T15:29:22.545" v="3731" actId="1076"/>
          <ac:spMkLst>
            <pc:docMk/>
            <pc:sldMk cId="2485487720" sldId="318"/>
            <ac:spMk id="24" creationId="{682181B8-CA86-13BD-3FAD-17FCD6FE7E5F}"/>
          </ac:spMkLst>
        </pc:spChg>
        <pc:grpChg chg="add mod">
          <ac:chgData name="Elhadi" userId="25bd9855-c3c8-4fe0-90d6-09dac4ca243f" providerId="ADAL" clId="{C8038C93-0868-4620-9BA2-33041EC1E42C}" dt="2022-06-09T15:23:44.045" v="3639" actId="1076"/>
          <ac:grpSpMkLst>
            <pc:docMk/>
            <pc:sldMk cId="2485487720" sldId="318"/>
            <ac:grpSpMk id="16" creationId="{AF6E6310-C0A2-AB2A-495F-80E9721784F2}"/>
          </ac:grpSpMkLst>
        </pc:grpChg>
        <pc:grpChg chg="add mod">
          <ac:chgData name="Elhadi" userId="25bd9855-c3c8-4fe0-90d6-09dac4ca243f" providerId="ADAL" clId="{C8038C93-0868-4620-9BA2-33041EC1E42C}" dt="2022-06-09T15:23:41.489" v="3638" actId="1076"/>
          <ac:grpSpMkLst>
            <pc:docMk/>
            <pc:sldMk cId="2485487720" sldId="318"/>
            <ac:grpSpMk id="20" creationId="{C2B464C4-92D4-1FDA-6BA6-32F8DBBB8418}"/>
          </ac:grpSpMkLst>
        </pc:grpChg>
        <pc:picChg chg="add mod">
          <ac:chgData name="Elhadi" userId="25bd9855-c3c8-4fe0-90d6-09dac4ca243f" providerId="ADAL" clId="{C8038C93-0868-4620-9BA2-33041EC1E42C}" dt="2022-06-09T15:23:20.094" v="3637" actId="164"/>
          <ac:picMkLst>
            <pc:docMk/>
            <pc:sldMk cId="2485487720" sldId="318"/>
            <ac:picMk id="3" creationId="{964B98C2-37F2-1E5F-3F26-F77DB189407B}"/>
          </ac:picMkLst>
        </pc:picChg>
        <pc:picChg chg="add del mod">
          <ac:chgData name="Elhadi" userId="25bd9855-c3c8-4fe0-90d6-09dac4ca243f" providerId="ADAL" clId="{C8038C93-0868-4620-9BA2-33041EC1E42C}" dt="2022-06-09T14:31:13.528" v="3252" actId="478"/>
          <ac:picMkLst>
            <pc:docMk/>
            <pc:sldMk cId="2485487720" sldId="318"/>
            <ac:picMk id="6" creationId="{0B3A07A7-4A59-47E7-78C7-CDB63D5139AC}"/>
          </ac:picMkLst>
        </pc:picChg>
        <pc:picChg chg="add del mod">
          <ac:chgData name="Elhadi" userId="25bd9855-c3c8-4fe0-90d6-09dac4ca243f" providerId="ADAL" clId="{C8038C93-0868-4620-9BA2-33041EC1E42C}" dt="2022-06-09T14:26:55.789" v="3236" actId="478"/>
          <ac:picMkLst>
            <pc:docMk/>
            <pc:sldMk cId="2485487720" sldId="318"/>
            <ac:picMk id="8" creationId="{FF0523D8-2597-CE9F-2FBF-D68BD3056B2A}"/>
          </ac:picMkLst>
        </pc:picChg>
        <pc:picChg chg="add del mod">
          <ac:chgData name="Elhadi" userId="25bd9855-c3c8-4fe0-90d6-09dac4ca243f" providerId="ADAL" clId="{C8038C93-0868-4620-9BA2-33041EC1E42C}" dt="2022-06-09T14:31:14.197" v="3253" actId="478"/>
          <ac:picMkLst>
            <pc:docMk/>
            <pc:sldMk cId="2485487720" sldId="318"/>
            <ac:picMk id="9" creationId="{77174D5C-868A-510F-B4F2-3A48FAA72C36}"/>
          </ac:picMkLst>
        </pc:picChg>
        <pc:picChg chg="add del mod">
          <ac:chgData name="Elhadi" userId="25bd9855-c3c8-4fe0-90d6-09dac4ca243f" providerId="ADAL" clId="{C8038C93-0868-4620-9BA2-33041EC1E42C}" dt="2022-06-09T14:31:14.869" v="3254" actId="478"/>
          <ac:picMkLst>
            <pc:docMk/>
            <pc:sldMk cId="2485487720" sldId="318"/>
            <ac:picMk id="11" creationId="{421F2C06-A9F3-DC89-0309-8FE03F467616}"/>
          </ac:picMkLst>
        </pc:picChg>
        <pc:picChg chg="add del mod">
          <ac:chgData name="Elhadi" userId="25bd9855-c3c8-4fe0-90d6-09dac4ca243f" providerId="ADAL" clId="{C8038C93-0868-4620-9BA2-33041EC1E42C}" dt="2022-06-09T14:31:11.884" v="3251" actId="478"/>
          <ac:picMkLst>
            <pc:docMk/>
            <pc:sldMk cId="2485487720" sldId="318"/>
            <ac:picMk id="13" creationId="{B1A17AEE-EF86-60DA-196C-1F87B62FBB92}"/>
          </ac:picMkLst>
        </pc:picChg>
        <pc:picChg chg="add mod">
          <ac:chgData name="Elhadi" userId="25bd9855-c3c8-4fe0-90d6-09dac4ca243f" providerId="ADAL" clId="{C8038C93-0868-4620-9BA2-33041EC1E42C}" dt="2022-06-09T15:22:17.154" v="3613" actId="164"/>
          <ac:picMkLst>
            <pc:docMk/>
            <pc:sldMk cId="2485487720" sldId="318"/>
            <ac:picMk id="15" creationId="{2291A28E-B560-425C-35F0-18D32677C915}"/>
          </ac:picMkLst>
        </pc:picChg>
        <pc:cxnChg chg="add mod">
          <ac:chgData name="Elhadi" userId="25bd9855-c3c8-4fe0-90d6-09dac4ca243f" providerId="ADAL" clId="{C8038C93-0868-4620-9BA2-33041EC1E42C}" dt="2022-06-09T15:29:27.767" v="3732" actId="14100"/>
          <ac:cxnSpMkLst>
            <pc:docMk/>
            <pc:sldMk cId="2485487720" sldId="318"/>
            <ac:cxnSpMk id="21" creationId="{86DFF8EA-5725-8208-2C0C-687C80675834}"/>
          </ac:cxnSpMkLst>
        </pc:cxnChg>
        <pc:cxnChg chg="add mod">
          <ac:chgData name="Elhadi" userId="25bd9855-c3c8-4fe0-90d6-09dac4ca243f" providerId="ADAL" clId="{C8038C93-0868-4620-9BA2-33041EC1E42C}" dt="2022-06-09T15:29:22.545" v="3731" actId="1076"/>
          <ac:cxnSpMkLst>
            <pc:docMk/>
            <pc:sldMk cId="2485487720" sldId="318"/>
            <ac:cxnSpMk id="23" creationId="{4C1CC88E-393B-4A86-1ED3-188279E5AEE4}"/>
          </ac:cxnSpMkLst>
        </pc:cxnChg>
      </pc:sldChg>
      <pc:sldChg chg="addSp modSp add mod">
        <pc:chgData name="Elhadi" userId="25bd9855-c3c8-4fe0-90d6-09dac4ca243f" providerId="ADAL" clId="{C8038C93-0868-4620-9BA2-33041EC1E42C}" dt="2022-06-09T13:09:54.240" v="3046" actId="1076"/>
        <pc:sldMkLst>
          <pc:docMk/>
          <pc:sldMk cId="3771127068" sldId="319"/>
        </pc:sldMkLst>
        <pc:spChg chg="mod">
          <ac:chgData name="Elhadi" userId="25bd9855-c3c8-4fe0-90d6-09dac4ca243f" providerId="ADAL" clId="{C8038C93-0868-4620-9BA2-33041EC1E42C}" dt="2022-06-09T13:07:18.926" v="3029" actId="20577"/>
          <ac:spMkLst>
            <pc:docMk/>
            <pc:sldMk cId="3771127068" sldId="319"/>
            <ac:spMk id="18" creationId="{D4F0A2F5-323C-433E-96AB-609F5674BF9B}"/>
          </ac:spMkLst>
        </pc:spChg>
        <pc:picChg chg="add mod">
          <ac:chgData name="Elhadi" userId="25bd9855-c3c8-4fe0-90d6-09dac4ca243f" providerId="ADAL" clId="{C8038C93-0868-4620-9BA2-33041EC1E42C}" dt="2022-06-09T13:09:54.240" v="3046" actId="1076"/>
          <ac:picMkLst>
            <pc:docMk/>
            <pc:sldMk cId="3771127068" sldId="319"/>
            <ac:picMk id="3" creationId="{3781995C-903E-0A3D-78CD-B525C1999AA8}"/>
          </ac:picMkLst>
        </pc:picChg>
        <pc:picChg chg="add mod">
          <ac:chgData name="Elhadi" userId="25bd9855-c3c8-4fe0-90d6-09dac4ca243f" providerId="ADAL" clId="{C8038C93-0868-4620-9BA2-33041EC1E42C}" dt="2022-06-09T13:09:39.476" v="3045" actId="1076"/>
          <ac:picMkLst>
            <pc:docMk/>
            <pc:sldMk cId="3771127068" sldId="319"/>
            <ac:picMk id="6" creationId="{3A3C9FD6-A401-A75A-AEA5-37B6B6D19DD3}"/>
          </ac:picMkLst>
        </pc:picChg>
      </pc:sldChg>
      <pc:sldChg chg="addSp modSp add mod">
        <pc:chgData name="Elhadi" userId="25bd9855-c3c8-4fe0-90d6-09dac4ca243f" providerId="ADAL" clId="{C8038C93-0868-4620-9BA2-33041EC1E42C}" dt="2022-06-09T13:57:22.034" v="3206" actId="14100"/>
        <pc:sldMkLst>
          <pc:docMk/>
          <pc:sldMk cId="3601613645" sldId="320"/>
        </pc:sldMkLst>
        <pc:spChg chg="add mod">
          <ac:chgData name="Elhadi" userId="25bd9855-c3c8-4fe0-90d6-09dac4ca243f" providerId="ADAL" clId="{C8038C93-0868-4620-9BA2-33041EC1E42C}" dt="2022-06-09T13:57:13.005" v="3204" actId="1076"/>
          <ac:spMkLst>
            <pc:docMk/>
            <pc:sldMk cId="3601613645" sldId="320"/>
            <ac:spMk id="15" creationId="{79189B19-90EA-2F2C-9139-4863330E578D}"/>
          </ac:spMkLst>
        </pc:spChg>
        <pc:spChg chg="mod">
          <ac:chgData name="Elhadi" userId="25bd9855-c3c8-4fe0-90d6-09dac4ca243f" providerId="ADAL" clId="{C8038C93-0868-4620-9BA2-33041EC1E42C}" dt="2022-06-09T13:43:49.420" v="3068" actId="20577"/>
          <ac:spMkLst>
            <pc:docMk/>
            <pc:sldMk cId="3601613645" sldId="320"/>
            <ac:spMk id="18" creationId="{D4F0A2F5-323C-433E-96AB-609F5674BF9B}"/>
          </ac:spMkLst>
        </pc:spChg>
        <pc:picChg chg="add mod">
          <ac:chgData name="Elhadi" userId="25bd9855-c3c8-4fe0-90d6-09dac4ca243f" providerId="ADAL" clId="{C8038C93-0868-4620-9BA2-33041EC1E42C}" dt="2022-06-09T13:49:20.877" v="3102" actId="1076"/>
          <ac:picMkLst>
            <pc:docMk/>
            <pc:sldMk cId="3601613645" sldId="320"/>
            <ac:picMk id="3" creationId="{8BCFEE14-6F03-951B-B22A-BF030A923D02}"/>
          </ac:picMkLst>
        </pc:picChg>
        <pc:picChg chg="add mod">
          <ac:chgData name="Elhadi" userId="25bd9855-c3c8-4fe0-90d6-09dac4ca243f" providerId="ADAL" clId="{C8038C93-0868-4620-9BA2-33041EC1E42C}" dt="2022-06-09T13:57:17.451" v="3205" actId="1076"/>
          <ac:picMkLst>
            <pc:docMk/>
            <pc:sldMk cId="3601613645" sldId="320"/>
            <ac:picMk id="6" creationId="{5B26FC30-77B0-C281-6E01-868C543846E3}"/>
          </ac:picMkLst>
        </pc:picChg>
        <pc:picChg chg="add mod">
          <ac:chgData name="Elhadi" userId="25bd9855-c3c8-4fe0-90d6-09dac4ca243f" providerId="ADAL" clId="{C8038C93-0868-4620-9BA2-33041EC1E42C}" dt="2022-06-09T13:49:22.662" v="3103" actId="1076"/>
          <ac:picMkLst>
            <pc:docMk/>
            <pc:sldMk cId="3601613645" sldId="320"/>
            <ac:picMk id="8" creationId="{10F1DCFB-041B-311D-2043-2637480A3C90}"/>
          </ac:picMkLst>
        </pc:picChg>
        <pc:cxnChg chg="add mod">
          <ac:chgData name="Elhadi" userId="25bd9855-c3c8-4fe0-90d6-09dac4ca243f" providerId="ADAL" clId="{C8038C93-0868-4620-9BA2-33041EC1E42C}" dt="2022-06-09T13:57:22.034" v="3206" actId="14100"/>
          <ac:cxnSpMkLst>
            <pc:docMk/>
            <pc:sldMk cId="3601613645" sldId="320"/>
            <ac:cxnSpMk id="10" creationId="{3E7CE12E-0CC2-89D0-847F-E5015646D734}"/>
          </ac:cxnSpMkLst>
        </pc:cxnChg>
      </pc:sldChg>
      <pc:sldChg chg="addSp delSp modSp add mod">
        <pc:chgData name="Elhadi" userId="25bd9855-c3c8-4fe0-90d6-09dac4ca243f" providerId="ADAL" clId="{C8038C93-0868-4620-9BA2-33041EC1E42C}" dt="2022-06-09T15:33:29.794" v="3781" actId="20577"/>
        <pc:sldMkLst>
          <pc:docMk/>
          <pc:sldMk cId="996996688" sldId="321"/>
        </pc:sldMkLst>
        <pc:spChg chg="add mod">
          <ac:chgData name="Elhadi" userId="25bd9855-c3c8-4fe0-90d6-09dac4ca243f" providerId="ADAL" clId="{C8038C93-0868-4620-9BA2-33041EC1E42C}" dt="2022-06-09T15:31:17.829" v="3755" actId="20577"/>
          <ac:spMkLst>
            <pc:docMk/>
            <pc:sldMk cId="996996688" sldId="321"/>
            <ac:spMk id="10" creationId="{027C315C-1DDC-E267-E5AC-0A97C9DE07CE}"/>
          </ac:spMkLst>
        </pc:spChg>
        <pc:spChg chg="add mod">
          <ac:chgData name="Elhadi" userId="25bd9855-c3c8-4fe0-90d6-09dac4ca243f" providerId="ADAL" clId="{C8038C93-0868-4620-9BA2-33041EC1E42C}" dt="2022-06-09T15:32:11.309" v="3763" actId="1076"/>
          <ac:spMkLst>
            <pc:docMk/>
            <pc:sldMk cId="996996688" sldId="321"/>
            <ac:spMk id="12" creationId="{AAC2F45D-6CA0-79D3-0C6D-E0B1506EEDF8}"/>
          </ac:spMkLst>
        </pc:spChg>
        <pc:spChg chg="add mod">
          <ac:chgData name="Elhadi" userId="25bd9855-c3c8-4fe0-90d6-09dac4ca243f" providerId="ADAL" clId="{C8038C93-0868-4620-9BA2-33041EC1E42C}" dt="2022-06-09T15:33:14.794" v="3766" actId="20577"/>
          <ac:spMkLst>
            <pc:docMk/>
            <pc:sldMk cId="996996688" sldId="321"/>
            <ac:spMk id="14" creationId="{D4679F37-EDBC-BD65-98E3-2F1ECC4EE528}"/>
          </ac:spMkLst>
        </pc:spChg>
        <pc:spChg chg="add mod">
          <ac:chgData name="Elhadi" userId="25bd9855-c3c8-4fe0-90d6-09dac4ca243f" providerId="ADAL" clId="{C8038C93-0868-4620-9BA2-33041EC1E42C}" dt="2022-06-09T15:33:29.794" v="3781" actId="20577"/>
          <ac:spMkLst>
            <pc:docMk/>
            <pc:sldMk cId="996996688" sldId="321"/>
            <ac:spMk id="15" creationId="{F0ED415E-7E95-C060-93AD-B0EB9E68263A}"/>
          </ac:spMkLst>
        </pc:spChg>
        <pc:spChg chg="mod">
          <ac:chgData name="Elhadi" userId="25bd9855-c3c8-4fe0-90d6-09dac4ca243f" providerId="ADAL" clId="{C8038C93-0868-4620-9BA2-33041EC1E42C}" dt="2022-06-09T14:33:17.689" v="3346" actId="20577"/>
          <ac:spMkLst>
            <pc:docMk/>
            <pc:sldMk cId="996996688" sldId="321"/>
            <ac:spMk id="18" creationId="{D4F0A2F5-323C-433E-96AB-609F5674BF9B}"/>
          </ac:spMkLst>
        </pc:spChg>
        <pc:grpChg chg="add mod">
          <ac:chgData name="Elhadi" userId="25bd9855-c3c8-4fe0-90d6-09dac4ca243f" providerId="ADAL" clId="{C8038C93-0868-4620-9BA2-33041EC1E42C}" dt="2022-06-09T15:31:09.096" v="3754" actId="164"/>
          <ac:grpSpMkLst>
            <pc:docMk/>
            <pc:sldMk cId="996996688" sldId="321"/>
            <ac:grpSpMk id="2" creationId="{A877A6D2-6584-AC83-E5F2-02C9E943456F}"/>
          </ac:grpSpMkLst>
        </pc:grpChg>
        <pc:picChg chg="del">
          <ac:chgData name="Elhadi" userId="25bd9855-c3c8-4fe0-90d6-09dac4ca243f" providerId="ADAL" clId="{C8038C93-0868-4620-9BA2-33041EC1E42C}" dt="2022-06-09T14:31:18.969" v="3256" actId="478"/>
          <ac:picMkLst>
            <pc:docMk/>
            <pc:sldMk cId="996996688" sldId="321"/>
            <ac:picMk id="3" creationId="{964B98C2-37F2-1E5F-3F26-F77DB189407B}"/>
          </ac:picMkLst>
        </pc:picChg>
        <pc:picChg chg="mod">
          <ac:chgData name="Elhadi" userId="25bd9855-c3c8-4fe0-90d6-09dac4ca243f" providerId="ADAL" clId="{C8038C93-0868-4620-9BA2-33041EC1E42C}" dt="2022-06-09T15:31:09.096" v="3754" actId="164"/>
          <ac:picMkLst>
            <pc:docMk/>
            <pc:sldMk cId="996996688" sldId="321"/>
            <ac:picMk id="6" creationId="{0B3A07A7-4A59-47E7-78C7-CDB63D5139AC}"/>
          </ac:picMkLst>
        </pc:picChg>
        <pc:picChg chg="mod">
          <ac:chgData name="Elhadi" userId="25bd9855-c3c8-4fe0-90d6-09dac4ca243f" providerId="ADAL" clId="{C8038C93-0868-4620-9BA2-33041EC1E42C}" dt="2022-06-09T15:32:04.645" v="3762" actId="14100"/>
          <ac:picMkLst>
            <pc:docMk/>
            <pc:sldMk cId="996996688" sldId="321"/>
            <ac:picMk id="9" creationId="{77174D5C-868A-510F-B4F2-3A48FAA72C36}"/>
          </ac:picMkLst>
        </pc:picChg>
        <pc:picChg chg="mod">
          <ac:chgData name="Elhadi" userId="25bd9855-c3c8-4fe0-90d6-09dac4ca243f" providerId="ADAL" clId="{C8038C93-0868-4620-9BA2-33041EC1E42C}" dt="2022-06-09T14:31:51.595" v="3271" actId="1076"/>
          <ac:picMkLst>
            <pc:docMk/>
            <pc:sldMk cId="996996688" sldId="321"/>
            <ac:picMk id="11" creationId="{421F2C06-A9F3-DC89-0309-8FE03F467616}"/>
          </ac:picMkLst>
        </pc:picChg>
        <pc:picChg chg="mod">
          <ac:chgData name="Elhadi" userId="25bd9855-c3c8-4fe0-90d6-09dac4ca243f" providerId="ADAL" clId="{C8038C93-0868-4620-9BA2-33041EC1E42C}" dt="2022-06-09T15:33:19.265" v="3777" actId="1035"/>
          <ac:picMkLst>
            <pc:docMk/>
            <pc:sldMk cId="996996688" sldId="321"/>
            <ac:picMk id="13" creationId="{B1A17AEE-EF86-60DA-196C-1F87B62FBB92}"/>
          </ac:picMkLst>
        </pc:picChg>
      </pc:sldChg>
      <pc:sldChg chg="del">
        <pc:chgData name="Elhadi" userId="25bd9855-c3c8-4fe0-90d6-09dac4ca243f" providerId="ADAL" clId="{C8038C93-0868-4620-9BA2-33041EC1E42C}" dt="2022-06-09T14:23:28.870" v="3207" actId="47"/>
        <pc:sldMkLst>
          <pc:docMk/>
          <pc:sldMk cId="2049286969" sldId="321"/>
        </pc:sldMkLst>
      </pc:sldChg>
      <pc:sldChg chg="add del">
        <pc:chgData name="Elhadi" userId="25bd9855-c3c8-4fe0-90d6-09dac4ca243f" providerId="ADAL" clId="{C8038C93-0868-4620-9BA2-33041EC1E42C}" dt="2022-06-09T16:40:48.288" v="3989"/>
        <pc:sldMkLst>
          <pc:docMk/>
          <pc:sldMk cId="2232303722" sldId="322"/>
        </pc:sldMkLst>
      </pc:sldChg>
      <pc:sldChg chg="modSp add del mod">
        <pc:chgData name="Elhadi" userId="25bd9855-c3c8-4fe0-90d6-09dac4ca243f" providerId="ADAL" clId="{C8038C93-0868-4620-9BA2-33041EC1E42C}" dt="2022-06-09T17:15:18.772" v="4909" actId="47"/>
        <pc:sldMkLst>
          <pc:docMk/>
          <pc:sldMk cId="2536571097" sldId="322"/>
        </pc:sldMkLst>
        <pc:spChg chg="mod">
          <ac:chgData name="Elhadi" userId="25bd9855-c3c8-4fe0-90d6-09dac4ca243f" providerId="ADAL" clId="{C8038C93-0868-4620-9BA2-33041EC1E42C}" dt="2022-06-09T16:41:04.406" v="3993" actId="1076"/>
          <ac:spMkLst>
            <pc:docMk/>
            <pc:sldMk cId="2536571097" sldId="322"/>
            <ac:spMk id="337" creationId="{6B842FDF-6DAC-44D3-9113-DF927FE646AF}"/>
          </ac:spMkLst>
        </pc:spChg>
      </pc:sldChg>
      <pc:sldChg chg="add del">
        <pc:chgData name="Elhadi" userId="25bd9855-c3c8-4fe0-90d6-09dac4ca243f" providerId="ADAL" clId="{C8038C93-0868-4620-9BA2-33041EC1E42C}" dt="2022-06-09T15:33:42.427" v="3782" actId="47"/>
        <pc:sldMkLst>
          <pc:docMk/>
          <pc:sldMk cId="2635739001" sldId="322"/>
        </pc:sldMkLst>
      </pc:sldChg>
      <pc:sldChg chg="modSp add mod">
        <pc:chgData name="Elhadi" userId="25bd9855-c3c8-4fe0-90d6-09dac4ca243f" providerId="ADAL" clId="{C8038C93-0868-4620-9BA2-33041EC1E42C}" dt="2022-06-13T21:32:41.222" v="5814" actId="20577"/>
        <pc:sldMkLst>
          <pc:docMk/>
          <pc:sldMk cId="3419588844" sldId="322"/>
        </pc:sldMkLst>
        <pc:spChg chg="mod">
          <ac:chgData name="Elhadi" userId="25bd9855-c3c8-4fe0-90d6-09dac4ca243f" providerId="ADAL" clId="{C8038C93-0868-4620-9BA2-33041EC1E42C}" dt="2022-06-13T21:32:41.222" v="5814" actId="20577"/>
          <ac:spMkLst>
            <pc:docMk/>
            <pc:sldMk cId="3419588844" sldId="322"/>
            <ac:spMk id="18" creationId="{D4F0A2F5-323C-433E-96AB-609F5674BF9B}"/>
          </ac:spMkLst>
        </pc:spChg>
      </pc:sldChg>
      <pc:sldChg chg="modSp add mod">
        <pc:chgData name="Elhadi" userId="25bd9855-c3c8-4fe0-90d6-09dac4ca243f" providerId="ADAL" clId="{C8038C93-0868-4620-9BA2-33041EC1E42C}" dt="2022-06-13T21:32:57.839" v="5830" actId="20577"/>
        <pc:sldMkLst>
          <pc:docMk/>
          <pc:sldMk cId="735987119" sldId="323"/>
        </pc:sldMkLst>
        <pc:spChg chg="mod">
          <ac:chgData name="Elhadi" userId="25bd9855-c3c8-4fe0-90d6-09dac4ca243f" providerId="ADAL" clId="{C8038C93-0868-4620-9BA2-33041EC1E42C}" dt="2022-06-13T21:32:57.839" v="5830" actId="20577"/>
          <ac:spMkLst>
            <pc:docMk/>
            <pc:sldMk cId="735987119" sldId="323"/>
            <ac:spMk id="18" creationId="{D4F0A2F5-323C-433E-96AB-609F5674BF9B}"/>
          </ac:spMkLst>
        </pc:spChg>
      </pc:sldChg>
      <pc:sldChg chg="add del">
        <pc:chgData name="Elhadi" userId="25bd9855-c3c8-4fe0-90d6-09dac4ca243f" providerId="ADAL" clId="{C8038C93-0868-4620-9BA2-33041EC1E42C}" dt="2022-06-09T16:41:02.296" v="3992"/>
        <pc:sldMkLst>
          <pc:docMk/>
          <pc:sldMk cId="2301847351" sldId="323"/>
        </pc:sldMkLst>
      </pc:sldChg>
      <pc:sldChg chg="modSp add mod">
        <pc:chgData name="Elhadi" userId="25bd9855-c3c8-4fe0-90d6-09dac4ca243f" providerId="ADAL" clId="{C8038C93-0868-4620-9BA2-33041EC1E42C}" dt="2022-06-13T21:33:08.736" v="5837" actId="20577"/>
        <pc:sldMkLst>
          <pc:docMk/>
          <pc:sldMk cId="3845669778" sldId="324"/>
        </pc:sldMkLst>
        <pc:spChg chg="mod">
          <ac:chgData name="Elhadi" userId="25bd9855-c3c8-4fe0-90d6-09dac4ca243f" providerId="ADAL" clId="{C8038C93-0868-4620-9BA2-33041EC1E42C}" dt="2022-06-13T21:33:08.736" v="5837" actId="20577"/>
          <ac:spMkLst>
            <pc:docMk/>
            <pc:sldMk cId="3845669778" sldId="324"/>
            <ac:spMk id="18" creationId="{D4F0A2F5-323C-433E-96AB-609F5674BF9B}"/>
          </ac:spMkLst>
        </pc:spChg>
      </pc:sldChg>
      <pc:sldChg chg="modSp add mod">
        <pc:chgData name="Elhadi" userId="25bd9855-c3c8-4fe0-90d6-09dac4ca243f" providerId="ADAL" clId="{C8038C93-0868-4620-9BA2-33041EC1E42C}" dt="2022-06-13T21:33:15.896" v="5840" actId="20577"/>
        <pc:sldMkLst>
          <pc:docMk/>
          <pc:sldMk cId="3611922287" sldId="325"/>
        </pc:sldMkLst>
        <pc:spChg chg="mod">
          <ac:chgData name="Elhadi" userId="25bd9855-c3c8-4fe0-90d6-09dac4ca243f" providerId="ADAL" clId="{C8038C93-0868-4620-9BA2-33041EC1E42C}" dt="2022-06-13T21:33:15.896" v="5840" actId="20577"/>
          <ac:spMkLst>
            <pc:docMk/>
            <pc:sldMk cId="3611922287" sldId="325"/>
            <ac:spMk id="18" creationId="{D4F0A2F5-323C-433E-96AB-609F5674BF9B}"/>
          </ac:spMkLst>
        </pc:spChg>
      </pc:sldChg>
    </pc:docChg>
  </pc:docChgLst>
  <pc:docChgLst>
    <pc:chgData name="Elhadi Belghache" userId="25bd9855-c3c8-4fe0-90d6-09dac4ca243f" providerId="ADAL" clId="{5036354F-26DB-4B89-91DC-EE01CEE87CCC}"/>
    <pc:docChg chg="delSld modSld">
      <pc:chgData name="Elhadi Belghache" userId="25bd9855-c3c8-4fe0-90d6-09dac4ca243f" providerId="ADAL" clId="{5036354F-26DB-4B89-91DC-EE01CEE87CCC}" dt="2022-03-03T14:30:16.724" v="4" actId="47"/>
      <pc:docMkLst>
        <pc:docMk/>
      </pc:docMkLst>
      <pc:sldChg chg="modSp mod">
        <pc:chgData name="Elhadi Belghache" userId="25bd9855-c3c8-4fe0-90d6-09dac4ca243f" providerId="ADAL" clId="{5036354F-26DB-4B89-91DC-EE01CEE87CCC}" dt="2022-03-03T14:29:22.669" v="1" actId="207"/>
        <pc:sldMkLst>
          <pc:docMk/>
          <pc:sldMk cId="2964921697" sldId="257"/>
        </pc:sldMkLst>
        <pc:spChg chg="mod">
          <ac:chgData name="Elhadi Belghache" userId="25bd9855-c3c8-4fe0-90d6-09dac4ca243f" providerId="ADAL" clId="{5036354F-26DB-4B89-91DC-EE01CEE87CCC}" dt="2022-03-03T14:29:22.669" v="1" actId="207"/>
          <ac:spMkLst>
            <pc:docMk/>
            <pc:sldMk cId="2964921697" sldId="257"/>
            <ac:spMk id="6" creationId="{F317138E-7D63-4FB3-A276-64F43BE70681}"/>
          </ac:spMkLst>
        </pc:spChg>
      </pc:sldChg>
      <pc:sldChg chg="del">
        <pc:chgData name="Elhadi Belghache" userId="25bd9855-c3c8-4fe0-90d6-09dac4ca243f" providerId="ADAL" clId="{5036354F-26DB-4B89-91DC-EE01CEE87CCC}" dt="2022-03-03T14:30:16.724" v="4" actId="47"/>
        <pc:sldMkLst>
          <pc:docMk/>
          <pc:sldMk cId="1536896425" sldId="258"/>
        </pc:sldMkLst>
      </pc:sldChg>
      <pc:sldChg chg="modSp mod">
        <pc:chgData name="Elhadi Belghache" userId="25bd9855-c3c8-4fe0-90d6-09dac4ca243f" providerId="ADAL" clId="{5036354F-26DB-4B89-91DC-EE01CEE87CCC}" dt="2022-03-03T14:29:42.537" v="3" actId="207"/>
        <pc:sldMkLst>
          <pc:docMk/>
          <pc:sldMk cId="538363295" sldId="259"/>
        </pc:sldMkLst>
        <pc:spChg chg="mod">
          <ac:chgData name="Elhadi Belghache" userId="25bd9855-c3c8-4fe0-90d6-09dac4ca243f" providerId="ADAL" clId="{5036354F-26DB-4B89-91DC-EE01CEE87CCC}" dt="2022-03-03T14:29:42.537" v="3" actId="207"/>
          <ac:spMkLst>
            <pc:docMk/>
            <pc:sldMk cId="538363295" sldId="259"/>
            <ac:spMk id="4" creationId="{566EEFCD-CFC8-4B50-BCAC-17E73DAA2F67}"/>
          </ac:spMkLst>
        </pc:spChg>
      </pc:sldChg>
      <pc:sldChg chg="del">
        <pc:chgData name="Elhadi Belghache" userId="25bd9855-c3c8-4fe0-90d6-09dac4ca243f" providerId="ADAL" clId="{5036354F-26DB-4B89-91DC-EE01CEE87CCC}" dt="2022-03-03T14:30:16.724" v="4" actId="47"/>
        <pc:sldMkLst>
          <pc:docMk/>
          <pc:sldMk cId="940264026" sldId="260"/>
        </pc:sldMkLst>
      </pc:sldChg>
      <pc:sldChg chg="del">
        <pc:chgData name="Elhadi Belghache" userId="25bd9855-c3c8-4fe0-90d6-09dac4ca243f" providerId="ADAL" clId="{5036354F-26DB-4B89-91DC-EE01CEE87CCC}" dt="2022-03-03T14:30:16.724" v="4" actId="47"/>
        <pc:sldMkLst>
          <pc:docMk/>
          <pc:sldMk cId="3437490800" sldId="261"/>
        </pc:sldMkLst>
      </pc:sldChg>
      <pc:sldChg chg="del">
        <pc:chgData name="Elhadi Belghache" userId="25bd9855-c3c8-4fe0-90d6-09dac4ca243f" providerId="ADAL" clId="{5036354F-26DB-4B89-91DC-EE01CEE87CCC}" dt="2022-03-03T14:30:16.724" v="4" actId="47"/>
        <pc:sldMkLst>
          <pc:docMk/>
          <pc:sldMk cId="277812447" sldId="262"/>
        </pc:sldMkLst>
      </pc:sldChg>
      <pc:sldChg chg="del">
        <pc:chgData name="Elhadi Belghache" userId="25bd9855-c3c8-4fe0-90d6-09dac4ca243f" providerId="ADAL" clId="{5036354F-26DB-4B89-91DC-EE01CEE87CCC}" dt="2022-03-03T14:30:16.724" v="4" actId="47"/>
        <pc:sldMkLst>
          <pc:docMk/>
          <pc:sldMk cId="3497158437" sldId="263"/>
        </pc:sldMkLst>
      </pc:sldChg>
      <pc:sldChg chg="del">
        <pc:chgData name="Elhadi Belghache" userId="25bd9855-c3c8-4fe0-90d6-09dac4ca243f" providerId="ADAL" clId="{5036354F-26DB-4B89-91DC-EE01CEE87CCC}" dt="2022-03-03T14:30:16.724" v="4" actId="47"/>
        <pc:sldMkLst>
          <pc:docMk/>
          <pc:sldMk cId="1165083045" sldId="264"/>
        </pc:sldMkLst>
      </pc:sldChg>
      <pc:sldChg chg="del">
        <pc:chgData name="Elhadi Belghache" userId="25bd9855-c3c8-4fe0-90d6-09dac4ca243f" providerId="ADAL" clId="{5036354F-26DB-4B89-91DC-EE01CEE87CCC}" dt="2022-03-03T14:30:16.724" v="4" actId="47"/>
        <pc:sldMkLst>
          <pc:docMk/>
          <pc:sldMk cId="2681261513" sldId="265"/>
        </pc:sldMkLst>
      </pc:sldChg>
      <pc:sldChg chg="del">
        <pc:chgData name="Elhadi Belghache" userId="25bd9855-c3c8-4fe0-90d6-09dac4ca243f" providerId="ADAL" clId="{5036354F-26DB-4B89-91DC-EE01CEE87CCC}" dt="2022-03-03T14:30:16.724" v="4" actId="47"/>
        <pc:sldMkLst>
          <pc:docMk/>
          <pc:sldMk cId="2041774038" sldId="266"/>
        </pc:sldMkLst>
      </pc:sldChg>
      <pc:sldChg chg="del">
        <pc:chgData name="Elhadi Belghache" userId="25bd9855-c3c8-4fe0-90d6-09dac4ca243f" providerId="ADAL" clId="{5036354F-26DB-4B89-91DC-EE01CEE87CCC}" dt="2022-03-03T14:30:16.724" v="4" actId="47"/>
        <pc:sldMkLst>
          <pc:docMk/>
          <pc:sldMk cId="3317690750" sldId="267"/>
        </pc:sldMkLst>
      </pc:sldChg>
      <pc:sldChg chg="del">
        <pc:chgData name="Elhadi Belghache" userId="25bd9855-c3c8-4fe0-90d6-09dac4ca243f" providerId="ADAL" clId="{5036354F-26DB-4B89-91DC-EE01CEE87CCC}" dt="2022-03-03T14:30:16.724" v="4" actId="47"/>
        <pc:sldMkLst>
          <pc:docMk/>
          <pc:sldMk cId="4040569582" sldId="268"/>
        </pc:sldMkLst>
      </pc:sldChg>
      <pc:sldChg chg="del">
        <pc:chgData name="Elhadi Belghache" userId="25bd9855-c3c8-4fe0-90d6-09dac4ca243f" providerId="ADAL" clId="{5036354F-26DB-4B89-91DC-EE01CEE87CCC}" dt="2022-03-03T14:30:16.724" v="4" actId="47"/>
        <pc:sldMkLst>
          <pc:docMk/>
          <pc:sldMk cId="1439148805" sldId="269"/>
        </pc:sldMkLst>
      </pc:sldChg>
      <pc:sldChg chg="del">
        <pc:chgData name="Elhadi Belghache" userId="25bd9855-c3c8-4fe0-90d6-09dac4ca243f" providerId="ADAL" clId="{5036354F-26DB-4B89-91DC-EE01CEE87CCC}" dt="2022-03-03T14:30:16.724" v="4" actId="47"/>
        <pc:sldMkLst>
          <pc:docMk/>
          <pc:sldMk cId="527022709" sldId="270"/>
        </pc:sldMkLst>
      </pc:sldChg>
      <pc:sldChg chg="del">
        <pc:chgData name="Elhadi Belghache" userId="25bd9855-c3c8-4fe0-90d6-09dac4ca243f" providerId="ADAL" clId="{5036354F-26DB-4B89-91DC-EE01CEE87CCC}" dt="2022-03-03T14:30:16.724" v="4" actId="47"/>
        <pc:sldMkLst>
          <pc:docMk/>
          <pc:sldMk cId="599423592" sldId="271"/>
        </pc:sldMkLst>
      </pc:sldChg>
      <pc:sldChg chg="del">
        <pc:chgData name="Elhadi Belghache" userId="25bd9855-c3c8-4fe0-90d6-09dac4ca243f" providerId="ADAL" clId="{5036354F-26DB-4B89-91DC-EE01CEE87CCC}" dt="2022-03-03T14:30:16.724" v="4" actId="47"/>
        <pc:sldMkLst>
          <pc:docMk/>
          <pc:sldMk cId="1047590368" sldId="272"/>
        </pc:sldMkLst>
      </pc:sldChg>
      <pc:sldChg chg="del">
        <pc:chgData name="Elhadi Belghache" userId="25bd9855-c3c8-4fe0-90d6-09dac4ca243f" providerId="ADAL" clId="{5036354F-26DB-4B89-91DC-EE01CEE87CCC}" dt="2022-03-03T14:30:16.724" v="4" actId="47"/>
        <pc:sldMkLst>
          <pc:docMk/>
          <pc:sldMk cId="3151706554" sldId="273"/>
        </pc:sldMkLst>
      </pc:sldChg>
      <pc:sldChg chg="del">
        <pc:chgData name="Elhadi Belghache" userId="25bd9855-c3c8-4fe0-90d6-09dac4ca243f" providerId="ADAL" clId="{5036354F-26DB-4B89-91DC-EE01CEE87CCC}" dt="2022-03-03T14:30:16.724" v="4" actId="47"/>
        <pc:sldMkLst>
          <pc:docMk/>
          <pc:sldMk cId="518779196" sldId="274"/>
        </pc:sldMkLst>
      </pc:sldChg>
    </pc:docChg>
  </pc:docChgLst>
  <pc:docChgLst>
    <pc:chgData name="Elhadi" userId="25bd9855-c3c8-4fe0-90d6-09dac4ca243f" providerId="ADAL" clId="{EDE4E29C-3D5C-414D-99F0-F9AF4280DC64}"/>
    <pc:docChg chg="undo redo custSel addSld delSld modSld sldOrd modMainMaster">
      <pc:chgData name="Elhadi" userId="25bd9855-c3c8-4fe0-90d6-09dac4ca243f" providerId="ADAL" clId="{EDE4E29C-3D5C-414D-99F0-F9AF4280DC64}" dt="2022-04-26T13:05:44.385" v="4375" actId="1035"/>
      <pc:docMkLst>
        <pc:docMk/>
      </pc:docMkLst>
      <pc:sldChg chg="modSp mod">
        <pc:chgData name="Elhadi" userId="25bd9855-c3c8-4fe0-90d6-09dac4ca243f" providerId="ADAL" clId="{EDE4E29C-3D5C-414D-99F0-F9AF4280DC64}" dt="2022-04-24T01:21:30.105" v="4251" actId="313"/>
        <pc:sldMkLst>
          <pc:docMk/>
          <pc:sldMk cId="2768659440" sldId="256"/>
        </pc:sldMkLst>
        <pc:spChg chg="mod">
          <ac:chgData name="Elhadi" userId="25bd9855-c3c8-4fe0-90d6-09dac4ca243f" providerId="ADAL" clId="{EDE4E29C-3D5C-414D-99F0-F9AF4280DC64}" dt="2022-04-24T01:21:30.105" v="4251" actId="313"/>
          <ac:spMkLst>
            <pc:docMk/>
            <pc:sldMk cId="2768659440" sldId="256"/>
            <ac:spMk id="3" creationId="{D2C7D867-35F0-4416-A874-46355FA1A488}"/>
          </ac:spMkLst>
        </pc:spChg>
      </pc:sldChg>
      <pc:sldChg chg="modSp mod">
        <pc:chgData name="Elhadi" userId="25bd9855-c3c8-4fe0-90d6-09dac4ca243f" providerId="ADAL" clId="{EDE4E29C-3D5C-414D-99F0-F9AF4280DC64}" dt="2022-04-24T00:46:47.283" v="3871" actId="6549"/>
        <pc:sldMkLst>
          <pc:docMk/>
          <pc:sldMk cId="1536896425" sldId="258"/>
        </pc:sldMkLst>
        <pc:spChg chg="mod">
          <ac:chgData name="Elhadi" userId="25bd9855-c3c8-4fe0-90d6-09dac4ca243f" providerId="ADAL" clId="{EDE4E29C-3D5C-414D-99F0-F9AF4280DC64}" dt="2022-04-24T00:46:47.283" v="3871" actId="6549"/>
          <ac:spMkLst>
            <pc:docMk/>
            <pc:sldMk cId="1536896425" sldId="258"/>
            <ac:spMk id="5" creationId="{0DEECFA4-0101-4E2F-BC91-8586E01542D6}"/>
          </ac:spMkLst>
        </pc:spChg>
      </pc:sldChg>
      <pc:sldChg chg="ord">
        <pc:chgData name="Elhadi" userId="25bd9855-c3c8-4fe0-90d6-09dac4ca243f" providerId="ADAL" clId="{EDE4E29C-3D5C-414D-99F0-F9AF4280DC64}" dt="2022-04-23T00:38:52.940" v="912"/>
        <pc:sldMkLst>
          <pc:docMk/>
          <pc:sldMk cId="3851067448" sldId="261"/>
        </pc:sldMkLst>
      </pc:sldChg>
      <pc:sldChg chg="addSp delSp modSp mod">
        <pc:chgData name="Elhadi" userId="25bd9855-c3c8-4fe0-90d6-09dac4ca243f" providerId="ADAL" clId="{EDE4E29C-3D5C-414D-99F0-F9AF4280DC64}" dt="2022-04-24T00:52:06.848" v="3883" actId="6549"/>
        <pc:sldMkLst>
          <pc:docMk/>
          <pc:sldMk cId="1114077113" sldId="264"/>
        </pc:sldMkLst>
        <pc:spChg chg="mod">
          <ac:chgData name="Elhadi" userId="25bd9855-c3c8-4fe0-90d6-09dac4ca243f" providerId="ADAL" clId="{EDE4E29C-3D5C-414D-99F0-F9AF4280DC64}" dt="2022-04-22T23:52:10.547" v="512" actId="20577"/>
          <ac:spMkLst>
            <pc:docMk/>
            <pc:sldMk cId="1114077113" sldId="264"/>
            <ac:spMk id="4" creationId="{566EEFCD-CFC8-4B50-BCAC-17E73DAA2F67}"/>
          </ac:spMkLst>
        </pc:spChg>
        <pc:spChg chg="mod">
          <ac:chgData name="Elhadi" userId="25bd9855-c3c8-4fe0-90d6-09dac4ca243f" providerId="ADAL" clId="{EDE4E29C-3D5C-414D-99F0-F9AF4280DC64}" dt="2022-04-24T00:52:06.848" v="3883" actId="6549"/>
          <ac:spMkLst>
            <pc:docMk/>
            <pc:sldMk cId="1114077113" sldId="264"/>
            <ac:spMk id="11" creationId="{DFC45420-5D18-40F4-AB7B-FB3875FCA4DF}"/>
          </ac:spMkLst>
        </pc:spChg>
        <pc:spChg chg="add del">
          <ac:chgData name="Elhadi" userId="25bd9855-c3c8-4fe0-90d6-09dac4ca243f" providerId="ADAL" clId="{EDE4E29C-3D5C-414D-99F0-F9AF4280DC64}" dt="2022-04-22T23:38:37.493" v="457" actId="22"/>
          <ac:spMkLst>
            <pc:docMk/>
            <pc:sldMk cId="1114077113" sldId="264"/>
            <ac:spMk id="14" creationId="{7A9ECDEF-8C38-49F0-844F-F64B34B99A58}"/>
          </ac:spMkLst>
        </pc:spChg>
        <pc:spChg chg="add del">
          <ac:chgData name="Elhadi" userId="25bd9855-c3c8-4fe0-90d6-09dac4ca243f" providerId="ADAL" clId="{EDE4E29C-3D5C-414D-99F0-F9AF4280DC64}" dt="2022-04-22T23:38:40.742" v="459" actId="478"/>
          <ac:spMkLst>
            <pc:docMk/>
            <pc:sldMk cId="1114077113" sldId="264"/>
            <ac:spMk id="16" creationId="{B42D22CD-440E-410B-80C7-0154896DF901}"/>
          </ac:spMkLst>
        </pc:spChg>
        <pc:spChg chg="mod">
          <ac:chgData name="Elhadi" userId="25bd9855-c3c8-4fe0-90d6-09dac4ca243f" providerId="ADAL" clId="{EDE4E29C-3D5C-414D-99F0-F9AF4280DC64}" dt="2022-04-22T23:45:24.127" v="477" actId="14826"/>
          <ac:spMkLst>
            <pc:docMk/>
            <pc:sldMk cId="1114077113" sldId="264"/>
            <ac:spMk id="19" creationId="{B7D52132-DD32-4EC1-9F73-A100CC816AE2}"/>
          </ac:spMkLst>
        </pc:spChg>
        <pc:spChg chg="add mod">
          <ac:chgData name="Elhadi" userId="25bd9855-c3c8-4fe0-90d6-09dac4ca243f" providerId="ADAL" clId="{EDE4E29C-3D5C-414D-99F0-F9AF4280DC64}" dt="2022-04-23T23:09:55.426" v="2564" actId="1036"/>
          <ac:spMkLst>
            <pc:docMk/>
            <pc:sldMk cId="1114077113" sldId="264"/>
            <ac:spMk id="26" creationId="{8D30FF15-F5C5-4F60-AB16-B581DEF744ED}"/>
          </ac:spMkLst>
        </pc:spChg>
        <pc:spChg chg="add del">
          <ac:chgData name="Elhadi" userId="25bd9855-c3c8-4fe0-90d6-09dac4ca243f" providerId="ADAL" clId="{EDE4E29C-3D5C-414D-99F0-F9AF4280DC64}" dt="2022-04-23T00:10:19.100" v="698"/>
          <ac:spMkLst>
            <pc:docMk/>
            <pc:sldMk cId="1114077113" sldId="264"/>
            <ac:spMk id="27" creationId="{815BBBB0-3623-41F3-93C8-F223AB07F31E}"/>
          </ac:spMkLst>
        </pc:spChg>
        <pc:spChg chg="del topLvl">
          <ac:chgData name="Elhadi" userId="25bd9855-c3c8-4fe0-90d6-09dac4ca243f" providerId="ADAL" clId="{EDE4E29C-3D5C-414D-99F0-F9AF4280DC64}" dt="2022-04-22T23:13:21.277" v="399" actId="478"/>
          <ac:spMkLst>
            <pc:docMk/>
            <pc:sldMk cId="1114077113" sldId="264"/>
            <ac:spMk id="42" creationId="{920BAFE6-AC73-4DD3-A157-652253B785A6}"/>
          </ac:spMkLst>
        </pc:spChg>
        <pc:grpChg chg="del">
          <ac:chgData name="Elhadi" userId="25bd9855-c3c8-4fe0-90d6-09dac4ca243f" providerId="ADAL" clId="{EDE4E29C-3D5C-414D-99F0-F9AF4280DC64}" dt="2022-04-22T23:13:18.268" v="397" actId="478"/>
          <ac:grpSpMkLst>
            <pc:docMk/>
            <pc:sldMk cId="1114077113" sldId="264"/>
            <ac:grpSpMk id="8" creationId="{6EF63CFB-2A64-4835-BA4A-A1A68D7B299E}"/>
          </ac:grpSpMkLst>
        </pc:grpChg>
        <pc:grpChg chg="del">
          <ac:chgData name="Elhadi" userId="25bd9855-c3c8-4fe0-90d6-09dac4ca243f" providerId="ADAL" clId="{EDE4E29C-3D5C-414D-99F0-F9AF4280DC64}" dt="2022-04-22T23:13:12.284" v="394" actId="478"/>
          <ac:grpSpMkLst>
            <pc:docMk/>
            <pc:sldMk cId="1114077113" sldId="264"/>
            <ac:grpSpMk id="14" creationId="{BD92FC9F-11AB-4806-9C19-A3AD319526DB}"/>
          </ac:grpSpMkLst>
        </pc:grpChg>
        <pc:grpChg chg="mod topLvl">
          <ac:chgData name="Elhadi" userId="25bd9855-c3c8-4fe0-90d6-09dac4ca243f" providerId="ADAL" clId="{EDE4E29C-3D5C-414D-99F0-F9AF4280DC64}" dt="2022-04-23T23:54:53.447" v="3383" actId="1076"/>
          <ac:grpSpMkLst>
            <pc:docMk/>
            <pc:sldMk cId="1114077113" sldId="264"/>
            <ac:grpSpMk id="17" creationId="{54E7B52E-3E6C-4FA5-BF0D-46744E0AECC2}"/>
          </ac:grpSpMkLst>
        </pc:grpChg>
        <pc:grpChg chg="add mod">
          <ac:chgData name="Elhadi" userId="25bd9855-c3c8-4fe0-90d6-09dac4ca243f" providerId="ADAL" clId="{EDE4E29C-3D5C-414D-99F0-F9AF4280DC64}" dt="2022-04-23T23:36:12.927" v="2954" actId="1035"/>
          <ac:grpSpMkLst>
            <pc:docMk/>
            <pc:sldMk cId="1114077113" sldId="264"/>
            <ac:grpSpMk id="25" creationId="{0AF773FD-02AB-441B-8E92-7F86E8415DFF}"/>
          </ac:grpSpMkLst>
        </pc:grpChg>
        <pc:grpChg chg="add del">
          <ac:chgData name="Elhadi" userId="25bd9855-c3c8-4fe0-90d6-09dac4ca243f" providerId="ADAL" clId="{EDE4E29C-3D5C-414D-99F0-F9AF4280DC64}" dt="2022-04-22T23:13:21.277" v="399" actId="478"/>
          <ac:grpSpMkLst>
            <pc:docMk/>
            <pc:sldMk cId="1114077113" sldId="264"/>
            <ac:grpSpMk id="44" creationId="{F803E6D7-EAAD-48F6-9B43-F9937708F6FE}"/>
          </ac:grpSpMkLst>
        </pc:grpChg>
        <pc:graphicFrameChg chg="add del mod">
          <ac:chgData name="Elhadi" userId="25bd9855-c3c8-4fe0-90d6-09dac4ca243f" providerId="ADAL" clId="{EDE4E29C-3D5C-414D-99F0-F9AF4280DC64}" dt="2022-04-22T23:25:08.734" v="442"/>
          <ac:graphicFrameMkLst>
            <pc:docMk/>
            <pc:sldMk cId="1114077113" sldId="264"/>
            <ac:graphicFrameMk id="2" creationId="{5909D6BC-8BB3-455D-AD6D-90037434E5BD}"/>
          </ac:graphicFrameMkLst>
        </pc:graphicFrameChg>
        <pc:graphicFrameChg chg="add del mod modGraphic">
          <ac:chgData name="Elhadi" userId="25bd9855-c3c8-4fe0-90d6-09dac4ca243f" providerId="ADAL" clId="{EDE4E29C-3D5C-414D-99F0-F9AF4280DC64}" dt="2022-04-22T23:30:18.783" v="446"/>
          <ac:graphicFrameMkLst>
            <pc:docMk/>
            <pc:sldMk cId="1114077113" sldId="264"/>
            <ac:graphicFrameMk id="3" creationId="{2EA40123-84C9-4177-B6D5-F25B608BF72D}"/>
          </ac:graphicFrameMkLst>
        </pc:graphicFrameChg>
        <pc:graphicFrameChg chg="add del mod">
          <ac:chgData name="Elhadi" userId="25bd9855-c3c8-4fe0-90d6-09dac4ca243f" providerId="ADAL" clId="{EDE4E29C-3D5C-414D-99F0-F9AF4280DC64}" dt="2022-04-22T23:38:15.033" v="454" actId="478"/>
          <ac:graphicFrameMkLst>
            <pc:docMk/>
            <pc:sldMk cId="1114077113" sldId="264"/>
            <ac:graphicFrameMk id="5" creationId="{A76AB923-F6B5-4C76-BEE9-B28F15375503}"/>
          </ac:graphicFrameMkLst>
        </pc:graphicFrameChg>
        <pc:graphicFrameChg chg="add del mod">
          <ac:chgData name="Elhadi" userId="25bd9855-c3c8-4fe0-90d6-09dac4ca243f" providerId="ADAL" clId="{EDE4E29C-3D5C-414D-99F0-F9AF4280DC64}" dt="2022-04-22T23:38:11.785" v="452"/>
          <ac:graphicFrameMkLst>
            <pc:docMk/>
            <pc:sldMk cId="1114077113" sldId="264"/>
            <ac:graphicFrameMk id="6" creationId="{9E350CE1-4282-4AA7-8AD5-1178F0D8254A}"/>
          </ac:graphicFrameMkLst>
        </pc:graphicFrameChg>
        <pc:graphicFrameChg chg="add del mod">
          <ac:chgData name="Elhadi" userId="25bd9855-c3c8-4fe0-90d6-09dac4ca243f" providerId="ADAL" clId="{EDE4E29C-3D5C-414D-99F0-F9AF4280DC64}" dt="2022-04-22T23:38:33.134" v="455" actId="478"/>
          <ac:graphicFrameMkLst>
            <pc:docMk/>
            <pc:sldMk cId="1114077113" sldId="264"/>
            <ac:graphicFrameMk id="7" creationId="{8F29B829-5489-4574-9568-055F3BEE0C47}"/>
          </ac:graphicFrameMkLst>
        </pc:graphicFrameChg>
        <pc:graphicFrameChg chg="add del mod">
          <ac:chgData name="Elhadi" userId="25bd9855-c3c8-4fe0-90d6-09dac4ca243f" providerId="ADAL" clId="{EDE4E29C-3D5C-414D-99F0-F9AF4280DC64}" dt="2022-04-22T23:38:52.350" v="461"/>
          <ac:graphicFrameMkLst>
            <pc:docMk/>
            <pc:sldMk cId="1114077113" sldId="264"/>
            <ac:graphicFrameMk id="10" creationId="{20DEFAB0-FFDA-47F0-8195-6F2B87626C72}"/>
          </ac:graphicFrameMkLst>
        </pc:graphicFrameChg>
        <pc:graphicFrameChg chg="add del mod">
          <ac:chgData name="Elhadi" userId="25bd9855-c3c8-4fe0-90d6-09dac4ca243f" providerId="ADAL" clId="{EDE4E29C-3D5C-414D-99F0-F9AF4280DC64}" dt="2022-04-22T23:39:13.559" v="463" actId="478"/>
          <ac:graphicFrameMkLst>
            <pc:docMk/>
            <pc:sldMk cId="1114077113" sldId="264"/>
            <ac:graphicFrameMk id="12" creationId="{CCC46D1F-D936-4D65-9632-ACDCA33B9DAF}"/>
          </ac:graphicFrameMkLst>
        </pc:graphicFrameChg>
        <pc:graphicFrameChg chg="add del mod">
          <ac:chgData name="Elhadi" userId="25bd9855-c3c8-4fe0-90d6-09dac4ca243f" providerId="ADAL" clId="{EDE4E29C-3D5C-414D-99F0-F9AF4280DC64}" dt="2022-04-22T23:39:17.471" v="465"/>
          <ac:graphicFrameMkLst>
            <pc:docMk/>
            <pc:sldMk cId="1114077113" sldId="264"/>
            <ac:graphicFrameMk id="13" creationId="{A415109A-7CB2-4D55-8C6B-941EC9F11049}"/>
          </ac:graphicFrameMkLst>
        </pc:graphicFrameChg>
        <pc:graphicFrameChg chg="add del mod">
          <ac:chgData name="Elhadi" userId="25bd9855-c3c8-4fe0-90d6-09dac4ca243f" providerId="ADAL" clId="{EDE4E29C-3D5C-414D-99F0-F9AF4280DC64}" dt="2022-04-22T23:42:52.599" v="467" actId="478"/>
          <ac:graphicFrameMkLst>
            <pc:docMk/>
            <pc:sldMk cId="1114077113" sldId="264"/>
            <ac:graphicFrameMk id="15" creationId="{2CC6743F-91F5-468C-8AE4-A7E5C02FE149}"/>
          </ac:graphicFrameMkLst>
        </pc:graphicFrameChg>
        <pc:graphicFrameChg chg="add del mod">
          <ac:chgData name="Elhadi" userId="25bd9855-c3c8-4fe0-90d6-09dac4ca243f" providerId="ADAL" clId="{EDE4E29C-3D5C-414D-99F0-F9AF4280DC64}" dt="2022-04-22T23:42:56.253" v="469"/>
          <ac:graphicFrameMkLst>
            <pc:docMk/>
            <pc:sldMk cId="1114077113" sldId="264"/>
            <ac:graphicFrameMk id="20" creationId="{FF933F3D-D8BC-4E0B-8B42-376FDB1B01DF}"/>
          </ac:graphicFrameMkLst>
        </pc:graphicFrameChg>
        <pc:graphicFrameChg chg="add del mod">
          <ac:chgData name="Elhadi" userId="25bd9855-c3c8-4fe0-90d6-09dac4ca243f" providerId="ADAL" clId="{EDE4E29C-3D5C-414D-99F0-F9AF4280DC64}" dt="2022-04-22T23:43:02.967" v="473"/>
          <ac:graphicFrameMkLst>
            <pc:docMk/>
            <pc:sldMk cId="1114077113" sldId="264"/>
            <ac:graphicFrameMk id="21" creationId="{CFBA9396-F131-40C3-AF88-9A97658911C9}"/>
          </ac:graphicFrameMkLst>
        </pc:graphicFrameChg>
        <pc:graphicFrameChg chg="add del mod">
          <ac:chgData name="Elhadi" userId="25bd9855-c3c8-4fe0-90d6-09dac4ca243f" providerId="ADAL" clId="{EDE4E29C-3D5C-414D-99F0-F9AF4280DC64}" dt="2022-04-22T23:46:06.251" v="483"/>
          <ac:graphicFrameMkLst>
            <pc:docMk/>
            <pc:sldMk cId="1114077113" sldId="264"/>
            <ac:graphicFrameMk id="23" creationId="{26BB9D26-98F5-4323-903B-1FE121ACC8C4}"/>
          </ac:graphicFrameMkLst>
        </pc:graphicFrameChg>
        <pc:picChg chg="mod">
          <ac:chgData name="Elhadi" userId="25bd9855-c3c8-4fe0-90d6-09dac4ca243f" providerId="ADAL" clId="{EDE4E29C-3D5C-414D-99F0-F9AF4280DC64}" dt="2022-04-22T23:45:36.249" v="478"/>
          <ac:picMkLst>
            <pc:docMk/>
            <pc:sldMk cId="1114077113" sldId="264"/>
            <ac:picMk id="18" creationId="{98615D7D-C9D4-41EC-BFA3-BA3239AF24CF}"/>
          </ac:picMkLst>
        </pc:picChg>
        <pc:picChg chg="add del mod">
          <ac:chgData name="Elhadi" userId="25bd9855-c3c8-4fe0-90d6-09dac4ca243f" providerId="ADAL" clId="{EDE4E29C-3D5C-414D-99F0-F9AF4280DC64}" dt="2022-04-22T23:46:10.620" v="485" actId="478"/>
          <ac:picMkLst>
            <pc:docMk/>
            <pc:sldMk cId="1114077113" sldId="264"/>
            <ac:picMk id="22" creationId="{0531B87F-8EEB-463B-A340-B6A479A1CF19}"/>
          </ac:picMkLst>
        </pc:picChg>
        <pc:picChg chg="add mod">
          <ac:chgData name="Elhadi" userId="25bd9855-c3c8-4fe0-90d6-09dac4ca243f" providerId="ADAL" clId="{EDE4E29C-3D5C-414D-99F0-F9AF4280DC64}" dt="2022-04-22T23:51:19.031" v="509" actId="164"/>
          <ac:picMkLst>
            <pc:docMk/>
            <pc:sldMk cId="1114077113" sldId="264"/>
            <ac:picMk id="24" creationId="{609A0F99-AD9E-4955-A6F6-7873FDD80A5B}"/>
          </ac:picMkLst>
        </pc:picChg>
        <pc:cxnChg chg="del">
          <ac:chgData name="Elhadi" userId="25bd9855-c3c8-4fe0-90d6-09dac4ca243f" providerId="ADAL" clId="{EDE4E29C-3D5C-414D-99F0-F9AF4280DC64}" dt="2022-04-22T23:13:19.840" v="398" actId="478"/>
          <ac:cxnSpMkLst>
            <pc:docMk/>
            <pc:sldMk cId="1114077113" sldId="264"/>
            <ac:cxnSpMk id="36" creationId="{68FA9612-74DF-4FC3-A5F7-F98A3C07E125}"/>
          </ac:cxnSpMkLst>
        </pc:cxnChg>
      </pc:sldChg>
      <pc:sldChg chg="modSp mod">
        <pc:chgData name="Elhadi" userId="25bd9855-c3c8-4fe0-90d6-09dac4ca243f" providerId="ADAL" clId="{EDE4E29C-3D5C-414D-99F0-F9AF4280DC64}" dt="2022-04-24T00:51:10.480" v="3881" actId="27636"/>
        <pc:sldMkLst>
          <pc:docMk/>
          <pc:sldMk cId="2673650201" sldId="269"/>
        </pc:sldMkLst>
        <pc:spChg chg="mod">
          <ac:chgData name="Elhadi" userId="25bd9855-c3c8-4fe0-90d6-09dac4ca243f" providerId="ADAL" clId="{EDE4E29C-3D5C-414D-99F0-F9AF4280DC64}" dt="2022-04-24T00:51:10.480" v="3881" actId="27636"/>
          <ac:spMkLst>
            <pc:docMk/>
            <pc:sldMk cId="2673650201" sldId="269"/>
            <ac:spMk id="5" creationId="{7D266EE9-11C1-4F1C-AAC0-09A6FB709CA3}"/>
          </ac:spMkLst>
        </pc:spChg>
        <pc:spChg chg="mod">
          <ac:chgData name="Elhadi" userId="25bd9855-c3c8-4fe0-90d6-09dac4ca243f" providerId="ADAL" clId="{EDE4E29C-3D5C-414D-99F0-F9AF4280DC64}" dt="2022-04-23T23:08:22.419" v="2555" actId="20577"/>
          <ac:spMkLst>
            <pc:docMk/>
            <pc:sldMk cId="2673650201" sldId="269"/>
            <ac:spMk id="27" creationId="{E203F5FE-D74C-4A9C-B671-DD022EC809BB}"/>
          </ac:spMkLst>
        </pc:spChg>
      </pc:sldChg>
      <pc:sldChg chg="modSp mod">
        <pc:chgData name="Elhadi" userId="25bd9855-c3c8-4fe0-90d6-09dac4ca243f" providerId="ADAL" clId="{EDE4E29C-3D5C-414D-99F0-F9AF4280DC64}" dt="2022-04-23T10:38:52.712" v="949" actId="20577"/>
        <pc:sldMkLst>
          <pc:docMk/>
          <pc:sldMk cId="1571618705" sldId="270"/>
        </pc:sldMkLst>
        <pc:spChg chg="mod">
          <ac:chgData name="Elhadi" userId="25bd9855-c3c8-4fe0-90d6-09dac4ca243f" providerId="ADAL" clId="{EDE4E29C-3D5C-414D-99F0-F9AF4280DC64}" dt="2022-04-23T10:38:52.712" v="949" actId="20577"/>
          <ac:spMkLst>
            <pc:docMk/>
            <pc:sldMk cId="1571618705" sldId="270"/>
            <ac:spMk id="4" creationId="{566EEFCD-CFC8-4B50-BCAC-17E73DAA2F67}"/>
          </ac:spMkLst>
        </pc:spChg>
      </pc:sldChg>
      <pc:sldChg chg="del">
        <pc:chgData name="Elhadi" userId="25bd9855-c3c8-4fe0-90d6-09dac4ca243f" providerId="ADAL" clId="{EDE4E29C-3D5C-414D-99F0-F9AF4280DC64}" dt="2022-04-23T00:39:05.693" v="913" actId="47"/>
        <pc:sldMkLst>
          <pc:docMk/>
          <pc:sldMk cId="3105073692" sldId="272"/>
        </pc:sldMkLst>
      </pc:sldChg>
      <pc:sldChg chg="modSp mod">
        <pc:chgData name="Elhadi" userId="25bd9855-c3c8-4fe0-90d6-09dac4ca243f" providerId="ADAL" clId="{EDE4E29C-3D5C-414D-99F0-F9AF4280DC64}" dt="2022-04-23T22:29:38.358" v="2343" actId="20577"/>
        <pc:sldMkLst>
          <pc:docMk/>
          <pc:sldMk cId="3661185574" sldId="280"/>
        </pc:sldMkLst>
        <pc:spChg chg="mod">
          <ac:chgData name="Elhadi" userId="25bd9855-c3c8-4fe0-90d6-09dac4ca243f" providerId="ADAL" clId="{EDE4E29C-3D5C-414D-99F0-F9AF4280DC64}" dt="2022-04-23T22:29:38.358" v="2343" actId="20577"/>
          <ac:spMkLst>
            <pc:docMk/>
            <pc:sldMk cId="3661185574" sldId="280"/>
            <ac:spMk id="6" creationId="{F317138E-7D63-4FB3-A276-64F43BE70681}"/>
          </ac:spMkLst>
        </pc:spChg>
      </pc:sldChg>
      <pc:sldChg chg="modSp mod">
        <pc:chgData name="Elhadi" userId="25bd9855-c3c8-4fe0-90d6-09dac4ca243f" providerId="ADAL" clId="{EDE4E29C-3D5C-414D-99F0-F9AF4280DC64}" dt="2022-04-23T00:39:53.079" v="919" actId="20577"/>
        <pc:sldMkLst>
          <pc:docMk/>
          <pc:sldMk cId="481142094" sldId="281"/>
        </pc:sldMkLst>
        <pc:spChg chg="mod">
          <ac:chgData name="Elhadi" userId="25bd9855-c3c8-4fe0-90d6-09dac4ca243f" providerId="ADAL" clId="{EDE4E29C-3D5C-414D-99F0-F9AF4280DC64}" dt="2022-04-23T00:39:53.079" v="919" actId="20577"/>
          <ac:spMkLst>
            <pc:docMk/>
            <pc:sldMk cId="481142094" sldId="281"/>
            <ac:spMk id="6" creationId="{F317138E-7D63-4FB3-A276-64F43BE70681}"/>
          </ac:spMkLst>
        </pc:spChg>
      </pc:sldChg>
      <pc:sldChg chg="addSp delSp modSp mod">
        <pc:chgData name="Elhadi" userId="25bd9855-c3c8-4fe0-90d6-09dac4ca243f" providerId="ADAL" clId="{EDE4E29C-3D5C-414D-99F0-F9AF4280DC64}" dt="2022-04-24T01:17:54.054" v="4236" actId="1036"/>
        <pc:sldMkLst>
          <pc:docMk/>
          <pc:sldMk cId="1632297661" sldId="283"/>
        </pc:sldMkLst>
        <pc:spChg chg="mod">
          <ac:chgData name="Elhadi" userId="25bd9855-c3c8-4fe0-90d6-09dac4ca243f" providerId="ADAL" clId="{EDE4E29C-3D5C-414D-99F0-F9AF4280DC64}" dt="2022-04-24T01:06:05.200" v="4146" actId="1036"/>
          <ac:spMkLst>
            <pc:docMk/>
            <pc:sldMk cId="1632297661" sldId="283"/>
            <ac:spMk id="2" creationId="{3B991F51-3CE8-4337-9419-2D224670B995}"/>
          </ac:spMkLst>
        </pc:spChg>
        <pc:spChg chg="mod">
          <ac:chgData name="Elhadi" userId="25bd9855-c3c8-4fe0-90d6-09dac4ca243f" providerId="ADAL" clId="{EDE4E29C-3D5C-414D-99F0-F9AF4280DC64}" dt="2022-04-24T01:17:01.795" v="4227" actId="14100"/>
          <ac:spMkLst>
            <pc:docMk/>
            <pc:sldMk cId="1632297661" sldId="283"/>
            <ac:spMk id="3" creationId="{76BB43A2-C089-475B-AE05-0A80653D0272}"/>
          </ac:spMkLst>
        </pc:spChg>
        <pc:spChg chg="mod">
          <ac:chgData name="Elhadi" userId="25bd9855-c3c8-4fe0-90d6-09dac4ca243f" providerId="ADAL" clId="{EDE4E29C-3D5C-414D-99F0-F9AF4280DC64}" dt="2022-04-23T23:59:41.742" v="3424" actId="20577"/>
          <ac:spMkLst>
            <pc:docMk/>
            <pc:sldMk cId="1632297661" sldId="283"/>
            <ac:spMk id="4" creationId="{566EEFCD-CFC8-4B50-BCAC-17E73DAA2F67}"/>
          </ac:spMkLst>
        </pc:spChg>
        <pc:spChg chg="mod">
          <ac:chgData name="Elhadi" userId="25bd9855-c3c8-4fe0-90d6-09dac4ca243f" providerId="ADAL" clId="{EDE4E29C-3D5C-414D-99F0-F9AF4280DC64}" dt="2022-04-24T01:06:05.200" v="4146" actId="1036"/>
          <ac:spMkLst>
            <pc:docMk/>
            <pc:sldMk cId="1632297661" sldId="283"/>
            <ac:spMk id="5" creationId="{B0582A7B-DE4F-45FA-9C4F-B5C8B15EFFF9}"/>
          </ac:spMkLst>
        </pc:spChg>
        <pc:spChg chg="add del">
          <ac:chgData name="Elhadi" userId="25bd9855-c3c8-4fe0-90d6-09dac4ca243f" providerId="ADAL" clId="{EDE4E29C-3D5C-414D-99F0-F9AF4280DC64}" dt="2022-04-23T20:22:37.455" v="994"/>
          <ac:spMkLst>
            <pc:docMk/>
            <pc:sldMk cId="1632297661" sldId="283"/>
            <ac:spMk id="6" creationId="{0400CE52-22EC-4EE9-8BF6-FE751D5D4227}"/>
          </ac:spMkLst>
        </pc:spChg>
        <pc:spChg chg="add del mod">
          <ac:chgData name="Elhadi" userId="25bd9855-c3c8-4fe0-90d6-09dac4ca243f" providerId="ADAL" clId="{EDE4E29C-3D5C-414D-99F0-F9AF4280DC64}" dt="2022-04-23T20:22:33.320" v="993"/>
          <ac:spMkLst>
            <pc:docMk/>
            <pc:sldMk cId="1632297661" sldId="283"/>
            <ac:spMk id="7" creationId="{7C623413-9EED-4827-AA78-BECB84119A71}"/>
          </ac:spMkLst>
        </pc:spChg>
        <pc:spChg chg="add mod">
          <ac:chgData name="Elhadi" userId="25bd9855-c3c8-4fe0-90d6-09dac4ca243f" providerId="ADAL" clId="{EDE4E29C-3D5C-414D-99F0-F9AF4280DC64}" dt="2022-04-24T01:17:54.054" v="4236" actId="1036"/>
          <ac:spMkLst>
            <pc:docMk/>
            <pc:sldMk cId="1632297661" sldId="283"/>
            <ac:spMk id="8" creationId="{0BC25340-5409-4A7E-8AEA-BC88EF092D2F}"/>
          </ac:spMkLst>
        </pc:spChg>
        <pc:spChg chg="mod">
          <ac:chgData name="Elhadi" userId="25bd9855-c3c8-4fe0-90d6-09dac4ca243f" providerId="ADAL" clId="{EDE4E29C-3D5C-414D-99F0-F9AF4280DC64}" dt="2022-04-24T01:14:48.122" v="4214" actId="2710"/>
          <ac:spMkLst>
            <pc:docMk/>
            <pc:sldMk cId="1632297661" sldId="283"/>
            <ac:spMk id="11" creationId="{DFC45420-5D18-40F4-AB7B-FB3875FCA4DF}"/>
          </ac:spMkLst>
        </pc:spChg>
      </pc:sldChg>
      <pc:sldChg chg="addSp delSp modSp mod modClrScheme chgLayout">
        <pc:chgData name="Elhadi" userId="25bd9855-c3c8-4fe0-90d6-09dac4ca243f" providerId="ADAL" clId="{EDE4E29C-3D5C-414D-99F0-F9AF4280DC64}" dt="2022-04-26T13:05:44.385" v="4375" actId="1035"/>
        <pc:sldMkLst>
          <pc:docMk/>
          <pc:sldMk cId="2036919401" sldId="285"/>
        </pc:sldMkLst>
        <pc:spChg chg="mod ord">
          <ac:chgData name="Elhadi" userId="25bd9855-c3c8-4fe0-90d6-09dac4ca243f" providerId="ADAL" clId="{EDE4E29C-3D5C-414D-99F0-F9AF4280DC64}" dt="2022-04-22T22:36:48.382" v="273" actId="700"/>
          <ac:spMkLst>
            <pc:docMk/>
            <pc:sldMk cId="2036919401" sldId="285"/>
            <ac:spMk id="4" creationId="{40A14A2A-1098-41E1-9F82-CDA3CE6C3127}"/>
          </ac:spMkLst>
        </pc:spChg>
        <pc:spChg chg="mod ord">
          <ac:chgData name="Elhadi" userId="25bd9855-c3c8-4fe0-90d6-09dac4ca243f" providerId="ADAL" clId="{EDE4E29C-3D5C-414D-99F0-F9AF4280DC64}" dt="2022-04-22T22:36:48.382" v="273" actId="700"/>
          <ac:spMkLst>
            <pc:docMk/>
            <pc:sldMk cId="2036919401" sldId="285"/>
            <ac:spMk id="5" creationId="{7F0F4AC9-EF86-4135-8515-A01ACBECB46D}"/>
          </ac:spMkLst>
        </pc:spChg>
        <pc:spChg chg="del mod ord">
          <ac:chgData name="Elhadi" userId="25bd9855-c3c8-4fe0-90d6-09dac4ca243f" providerId="ADAL" clId="{EDE4E29C-3D5C-414D-99F0-F9AF4280DC64}" dt="2022-04-22T23:15:05.550" v="414" actId="478"/>
          <ac:spMkLst>
            <pc:docMk/>
            <pc:sldMk cId="2036919401" sldId="285"/>
            <ac:spMk id="6" creationId="{8058A369-0AD5-4D07-8272-B54A13E8827C}"/>
          </ac:spMkLst>
        </pc:spChg>
        <pc:spChg chg="del mod ord">
          <ac:chgData name="Elhadi" userId="25bd9855-c3c8-4fe0-90d6-09dac4ca243f" providerId="ADAL" clId="{EDE4E29C-3D5C-414D-99F0-F9AF4280DC64}" dt="2022-04-22T22:38:19.669" v="307" actId="478"/>
          <ac:spMkLst>
            <pc:docMk/>
            <pc:sldMk cId="2036919401" sldId="285"/>
            <ac:spMk id="7" creationId="{B9791405-C965-487F-B9D7-D718E45B7366}"/>
          </ac:spMkLst>
        </pc:spChg>
        <pc:spChg chg="add del mod">
          <ac:chgData name="Elhadi" userId="25bd9855-c3c8-4fe0-90d6-09dac4ca243f" providerId="ADAL" clId="{EDE4E29C-3D5C-414D-99F0-F9AF4280DC64}" dt="2022-04-26T13:04:13.317" v="4291"/>
          <ac:spMkLst>
            <pc:docMk/>
            <pc:sldMk cId="2036919401" sldId="285"/>
            <ac:spMk id="19" creationId="{26C44ECE-2174-4C07-A248-224DB02C1434}"/>
          </ac:spMkLst>
        </pc:spChg>
        <pc:spChg chg="add del mod">
          <ac:chgData name="Elhadi" userId="25bd9855-c3c8-4fe0-90d6-09dac4ca243f" providerId="ADAL" clId="{EDE4E29C-3D5C-414D-99F0-F9AF4280DC64}" dt="2022-04-26T13:05:44.385" v="4375" actId="1035"/>
          <ac:spMkLst>
            <pc:docMk/>
            <pc:sldMk cId="2036919401" sldId="285"/>
            <ac:spMk id="20" creationId="{7A4153BB-E6B0-4AFC-AF39-F95A57EF21FC}"/>
          </ac:spMkLst>
        </pc:spChg>
        <pc:spChg chg="mod topLvl">
          <ac:chgData name="Elhadi" userId="25bd9855-c3c8-4fe0-90d6-09dac4ca243f" providerId="ADAL" clId="{EDE4E29C-3D5C-414D-99F0-F9AF4280DC64}" dt="2022-04-22T23:15:30.625" v="416" actId="164"/>
          <ac:spMkLst>
            <pc:docMk/>
            <pc:sldMk cId="2036919401" sldId="285"/>
            <ac:spMk id="21" creationId="{BF26899F-60EA-4D43-B679-448D396D8D3F}"/>
          </ac:spMkLst>
        </pc:spChg>
        <pc:spChg chg="add del mod ord">
          <ac:chgData name="Elhadi" userId="25bd9855-c3c8-4fe0-90d6-09dac4ca243f" providerId="ADAL" clId="{EDE4E29C-3D5C-414D-99F0-F9AF4280DC64}" dt="2022-04-22T22:23:38.657" v="212" actId="700"/>
          <ac:spMkLst>
            <pc:docMk/>
            <pc:sldMk cId="2036919401" sldId="285"/>
            <ac:spMk id="35" creationId="{AEE8B2B0-E724-4C4D-A6C4-9347F6505BB7}"/>
          </ac:spMkLst>
        </pc:spChg>
        <pc:spChg chg="add del mod ord">
          <ac:chgData name="Elhadi" userId="25bd9855-c3c8-4fe0-90d6-09dac4ca243f" providerId="ADAL" clId="{EDE4E29C-3D5C-414D-99F0-F9AF4280DC64}" dt="2022-04-22T22:23:38.657" v="212" actId="700"/>
          <ac:spMkLst>
            <pc:docMk/>
            <pc:sldMk cId="2036919401" sldId="285"/>
            <ac:spMk id="36" creationId="{3078DDA2-B5D1-40E0-9050-F18F8006F4EE}"/>
          </ac:spMkLst>
        </pc:spChg>
        <pc:spChg chg="add mod ord">
          <ac:chgData name="Elhadi" userId="25bd9855-c3c8-4fe0-90d6-09dac4ca243f" providerId="ADAL" clId="{EDE4E29C-3D5C-414D-99F0-F9AF4280DC64}" dt="2022-04-22T22:37:11.906" v="278" actId="27636"/>
          <ac:spMkLst>
            <pc:docMk/>
            <pc:sldMk cId="2036919401" sldId="285"/>
            <ac:spMk id="37" creationId="{8180467B-F1E1-46A1-B6F9-5F237A004A6F}"/>
          </ac:spMkLst>
        </pc:spChg>
        <pc:spChg chg="add mod ord">
          <ac:chgData name="Elhadi" userId="25bd9855-c3c8-4fe0-90d6-09dac4ca243f" providerId="ADAL" clId="{EDE4E29C-3D5C-414D-99F0-F9AF4280DC64}" dt="2022-04-22T22:37:16.241" v="280" actId="27636"/>
          <ac:spMkLst>
            <pc:docMk/>
            <pc:sldMk cId="2036919401" sldId="285"/>
            <ac:spMk id="38" creationId="{991B2BF8-5577-49EA-9113-88C073360202}"/>
          </ac:spMkLst>
        </pc:spChg>
        <pc:spChg chg="add mod">
          <ac:chgData name="Elhadi" userId="25bd9855-c3c8-4fe0-90d6-09dac4ca243f" providerId="ADAL" clId="{EDE4E29C-3D5C-414D-99F0-F9AF4280DC64}" dt="2022-04-22T22:39:56.247" v="326" actId="164"/>
          <ac:spMkLst>
            <pc:docMk/>
            <pc:sldMk cId="2036919401" sldId="285"/>
            <ac:spMk id="39" creationId="{F7C86C0D-71FE-433F-9215-586B418D8394}"/>
          </ac:spMkLst>
        </pc:spChg>
        <pc:spChg chg="add del mod">
          <ac:chgData name="Elhadi" userId="25bd9855-c3c8-4fe0-90d6-09dac4ca243f" providerId="ADAL" clId="{EDE4E29C-3D5C-414D-99F0-F9AF4280DC64}" dt="2022-04-22T22:38:23.833" v="308" actId="478"/>
          <ac:spMkLst>
            <pc:docMk/>
            <pc:sldMk cId="2036919401" sldId="285"/>
            <ac:spMk id="41" creationId="{4A251109-B60E-4507-B73E-5F5810F53C3A}"/>
          </ac:spMkLst>
        </pc:spChg>
        <pc:grpChg chg="add mod">
          <ac:chgData name="Elhadi" userId="25bd9855-c3c8-4fe0-90d6-09dac4ca243f" providerId="ADAL" clId="{EDE4E29C-3D5C-414D-99F0-F9AF4280DC64}" dt="2022-04-26T13:05:37.887" v="4372" actId="1036"/>
          <ac:grpSpMkLst>
            <pc:docMk/>
            <pc:sldMk cId="2036919401" sldId="285"/>
            <ac:grpSpMk id="2" creationId="{2C76660F-911A-42EB-BDFA-668FE154ADFB}"/>
          </ac:grpSpMkLst>
        </pc:grpChg>
        <pc:grpChg chg="mod">
          <ac:chgData name="Elhadi" userId="25bd9855-c3c8-4fe0-90d6-09dac4ca243f" providerId="ADAL" clId="{EDE4E29C-3D5C-414D-99F0-F9AF4280DC64}" dt="2022-04-26T13:05:37.887" v="4372" actId="1036"/>
          <ac:grpSpMkLst>
            <pc:docMk/>
            <pc:sldMk cId="2036919401" sldId="285"/>
            <ac:grpSpMk id="17" creationId="{ABF9767E-8C1A-4FD5-85B7-BED535987AC4}"/>
          </ac:grpSpMkLst>
        </pc:grpChg>
        <pc:grpChg chg="mod">
          <ac:chgData name="Elhadi" userId="25bd9855-c3c8-4fe0-90d6-09dac4ca243f" providerId="ADAL" clId="{EDE4E29C-3D5C-414D-99F0-F9AF4280DC64}" dt="2022-04-26T13:05:37.887" v="4372" actId="1036"/>
          <ac:grpSpMkLst>
            <pc:docMk/>
            <pc:sldMk cId="2036919401" sldId="285"/>
            <ac:grpSpMk id="18" creationId="{F9F3ED3B-FD6D-43C7-B242-690AA4AFE6B9}"/>
          </ac:grpSpMkLst>
        </pc:grpChg>
        <pc:grpChg chg="add del mod">
          <ac:chgData name="Elhadi" userId="25bd9855-c3c8-4fe0-90d6-09dac4ca243f" providerId="ADAL" clId="{EDE4E29C-3D5C-414D-99F0-F9AF4280DC64}" dt="2022-04-22T21:50:57.184" v="85" actId="478"/>
          <ac:grpSpMkLst>
            <pc:docMk/>
            <pc:sldMk cId="2036919401" sldId="285"/>
            <ac:grpSpMk id="19" creationId="{0F8ACB08-8FDF-4D24-927C-00CB8D6DFBED}"/>
          </ac:grpSpMkLst>
        </pc:grpChg>
        <pc:grpChg chg="add mod">
          <ac:chgData name="Elhadi" userId="25bd9855-c3c8-4fe0-90d6-09dac4ca243f" providerId="ADAL" clId="{EDE4E29C-3D5C-414D-99F0-F9AF4280DC64}" dt="2022-04-26T13:05:37.887" v="4372" actId="1036"/>
          <ac:grpSpMkLst>
            <pc:docMk/>
            <pc:sldMk cId="2036919401" sldId="285"/>
            <ac:grpSpMk id="46" creationId="{56559E1B-BC51-46D2-A832-432B7B7A9B9F}"/>
          </ac:grpSpMkLst>
        </pc:grpChg>
        <pc:graphicFrameChg chg="add del mod modGraphic">
          <ac:chgData name="Elhadi" userId="25bd9855-c3c8-4fe0-90d6-09dac4ca243f" providerId="ADAL" clId="{EDE4E29C-3D5C-414D-99F0-F9AF4280DC64}" dt="2022-04-22T21:43:25.427" v="50" actId="478"/>
          <ac:graphicFrameMkLst>
            <pc:docMk/>
            <pc:sldMk cId="2036919401" sldId="285"/>
            <ac:graphicFrameMk id="2" creationId="{0CA18165-4455-4778-BC82-A0F8B5987FAF}"/>
          </ac:graphicFrameMkLst>
        </pc:graphicFrameChg>
        <pc:graphicFrameChg chg="add del mod">
          <ac:chgData name="Elhadi" userId="25bd9855-c3c8-4fe0-90d6-09dac4ca243f" providerId="ADAL" clId="{EDE4E29C-3D5C-414D-99F0-F9AF4280DC64}" dt="2022-04-22T21:39:52.361" v="18"/>
          <ac:graphicFrameMkLst>
            <pc:docMk/>
            <pc:sldMk cId="2036919401" sldId="285"/>
            <ac:graphicFrameMk id="13" creationId="{0F44AE64-C65C-4910-9AFA-4D8CF0AC6738}"/>
          </ac:graphicFrameMkLst>
        </pc:graphicFrameChg>
        <pc:graphicFrameChg chg="add del mod">
          <ac:chgData name="Elhadi" userId="25bd9855-c3c8-4fe0-90d6-09dac4ca243f" providerId="ADAL" clId="{EDE4E29C-3D5C-414D-99F0-F9AF4280DC64}" dt="2022-04-22T22:01:00.114" v="97"/>
          <ac:graphicFrameMkLst>
            <pc:docMk/>
            <pc:sldMk cId="2036919401" sldId="285"/>
            <ac:graphicFrameMk id="22" creationId="{502A28BE-DF81-4008-B50D-0FCD5DD65E44}"/>
          </ac:graphicFrameMkLst>
        </pc:graphicFrameChg>
        <pc:graphicFrameChg chg="add del mod modGraphic">
          <ac:chgData name="Elhadi" userId="25bd9855-c3c8-4fe0-90d6-09dac4ca243f" providerId="ADAL" clId="{EDE4E29C-3D5C-414D-99F0-F9AF4280DC64}" dt="2022-04-22T22:06:42.704" v="107" actId="478"/>
          <ac:graphicFrameMkLst>
            <pc:docMk/>
            <pc:sldMk cId="2036919401" sldId="285"/>
            <ac:graphicFrameMk id="23" creationId="{A426D798-F083-488B-871F-9219CFDB416C}"/>
          </ac:graphicFrameMkLst>
        </pc:graphicFrameChg>
        <pc:graphicFrameChg chg="add del mod">
          <ac:chgData name="Elhadi" userId="25bd9855-c3c8-4fe0-90d6-09dac4ca243f" providerId="ADAL" clId="{EDE4E29C-3D5C-414D-99F0-F9AF4280DC64}" dt="2022-04-22T22:05:41.247" v="102"/>
          <ac:graphicFrameMkLst>
            <pc:docMk/>
            <pc:sldMk cId="2036919401" sldId="285"/>
            <ac:graphicFrameMk id="24" creationId="{720F7B9C-7F89-4E4B-AFBB-C7685843725A}"/>
          </ac:graphicFrameMkLst>
        </pc:graphicFrameChg>
        <pc:graphicFrameChg chg="add del mod">
          <ac:chgData name="Elhadi" userId="25bd9855-c3c8-4fe0-90d6-09dac4ca243f" providerId="ADAL" clId="{EDE4E29C-3D5C-414D-99F0-F9AF4280DC64}" dt="2022-04-22T22:06:40.834" v="106" actId="478"/>
          <ac:graphicFrameMkLst>
            <pc:docMk/>
            <pc:sldMk cId="2036919401" sldId="285"/>
            <ac:graphicFrameMk id="25" creationId="{0276E34A-0EC0-4F03-A33C-473707106FAF}"/>
          </ac:graphicFrameMkLst>
        </pc:graphicFrameChg>
        <pc:graphicFrameChg chg="add del mod">
          <ac:chgData name="Elhadi" userId="25bd9855-c3c8-4fe0-90d6-09dac4ca243f" providerId="ADAL" clId="{EDE4E29C-3D5C-414D-99F0-F9AF4280DC64}" dt="2022-04-22T22:06:50.298" v="111"/>
          <ac:graphicFrameMkLst>
            <pc:docMk/>
            <pc:sldMk cId="2036919401" sldId="285"/>
            <ac:graphicFrameMk id="26" creationId="{53ECEC19-313B-4F2F-80F7-72790FB8153F}"/>
          </ac:graphicFrameMkLst>
        </pc:graphicFrameChg>
        <pc:graphicFrameChg chg="add del mod">
          <ac:chgData name="Elhadi" userId="25bd9855-c3c8-4fe0-90d6-09dac4ca243f" providerId="ADAL" clId="{EDE4E29C-3D5C-414D-99F0-F9AF4280DC64}" dt="2022-04-22T22:07:48.225" v="114" actId="478"/>
          <ac:graphicFrameMkLst>
            <pc:docMk/>
            <pc:sldMk cId="2036919401" sldId="285"/>
            <ac:graphicFrameMk id="27" creationId="{2875A5A1-2585-4091-B49B-C85D9147FBE5}"/>
          </ac:graphicFrameMkLst>
        </pc:graphicFrameChg>
        <pc:graphicFrameChg chg="add del mod">
          <ac:chgData name="Elhadi" userId="25bd9855-c3c8-4fe0-90d6-09dac4ca243f" providerId="ADAL" clId="{EDE4E29C-3D5C-414D-99F0-F9AF4280DC64}" dt="2022-04-22T22:07:52.543" v="118"/>
          <ac:graphicFrameMkLst>
            <pc:docMk/>
            <pc:sldMk cId="2036919401" sldId="285"/>
            <ac:graphicFrameMk id="28" creationId="{2952E4F6-B254-4F30-9C44-3343FF9EA368}"/>
          </ac:graphicFrameMkLst>
        </pc:graphicFrameChg>
        <pc:graphicFrameChg chg="add del mod modGraphic">
          <ac:chgData name="Elhadi" userId="25bd9855-c3c8-4fe0-90d6-09dac4ca243f" providerId="ADAL" clId="{EDE4E29C-3D5C-414D-99F0-F9AF4280DC64}" dt="2022-04-22T22:39:06.169" v="314" actId="21"/>
          <ac:graphicFrameMkLst>
            <pc:docMk/>
            <pc:sldMk cId="2036919401" sldId="285"/>
            <ac:graphicFrameMk id="29" creationId="{B65786C3-F8D3-4B4E-A5DB-15BD494115D2}"/>
          </ac:graphicFrameMkLst>
        </pc:graphicFrameChg>
        <pc:graphicFrameChg chg="add del mod">
          <ac:chgData name="Elhadi" userId="25bd9855-c3c8-4fe0-90d6-09dac4ca243f" providerId="ADAL" clId="{EDE4E29C-3D5C-414D-99F0-F9AF4280DC64}" dt="2022-04-22T22:08:12.659" v="122"/>
          <ac:graphicFrameMkLst>
            <pc:docMk/>
            <pc:sldMk cId="2036919401" sldId="285"/>
            <ac:graphicFrameMk id="30" creationId="{7ED0975C-6AF5-4EF1-8145-E76323FB13D4}"/>
          </ac:graphicFrameMkLst>
        </pc:graphicFrameChg>
        <pc:graphicFrameChg chg="add del mod">
          <ac:chgData name="Elhadi" userId="25bd9855-c3c8-4fe0-90d6-09dac4ca243f" providerId="ADAL" clId="{EDE4E29C-3D5C-414D-99F0-F9AF4280DC64}" dt="2022-04-22T22:39:24.294" v="319" actId="21"/>
          <ac:graphicFrameMkLst>
            <pc:docMk/>
            <pc:sldMk cId="2036919401" sldId="285"/>
            <ac:graphicFrameMk id="31" creationId="{84968EB4-C982-4BC9-9AF0-1E4E092A43A5}"/>
          </ac:graphicFrameMkLst>
        </pc:graphicFrameChg>
        <pc:graphicFrameChg chg="add del mod">
          <ac:chgData name="Elhadi" userId="25bd9855-c3c8-4fe0-90d6-09dac4ca243f" providerId="ADAL" clId="{EDE4E29C-3D5C-414D-99F0-F9AF4280DC64}" dt="2022-04-22T22:39:09.803" v="316"/>
          <ac:graphicFrameMkLst>
            <pc:docMk/>
            <pc:sldMk cId="2036919401" sldId="285"/>
            <ac:graphicFrameMk id="42" creationId="{5CE3BBB5-7083-4557-987F-9B44A3585785}"/>
          </ac:graphicFrameMkLst>
        </pc:graphicFrameChg>
        <pc:graphicFrameChg chg="add del mod">
          <ac:chgData name="Elhadi" userId="25bd9855-c3c8-4fe0-90d6-09dac4ca243f" providerId="ADAL" clId="{EDE4E29C-3D5C-414D-99F0-F9AF4280DC64}" dt="2022-04-22T22:39:28.436" v="321"/>
          <ac:graphicFrameMkLst>
            <pc:docMk/>
            <pc:sldMk cId="2036919401" sldId="285"/>
            <ac:graphicFrameMk id="44" creationId="{E67AD228-7E98-4053-A7EC-FFC2E2494611}"/>
          </ac:graphicFrameMkLst>
        </pc:graphicFrameChg>
        <pc:picChg chg="add del mod">
          <ac:chgData name="Elhadi" userId="25bd9855-c3c8-4fe0-90d6-09dac4ca243f" providerId="ADAL" clId="{EDE4E29C-3D5C-414D-99F0-F9AF4280DC64}" dt="2022-04-22T21:40:10.929" v="22"/>
          <ac:picMkLst>
            <pc:docMk/>
            <pc:sldMk cId="2036919401" sldId="285"/>
            <ac:picMk id="3" creationId="{32DFC9AD-043A-41A4-8871-5FFF5DEEDFB1}"/>
          </ac:picMkLst>
        </pc:picChg>
        <pc:picChg chg="add del mod">
          <ac:chgData name="Elhadi" userId="25bd9855-c3c8-4fe0-90d6-09dac4ca243f" providerId="ADAL" clId="{EDE4E29C-3D5C-414D-99F0-F9AF4280DC64}" dt="2022-04-22T22:06:45.019" v="108" actId="478"/>
          <ac:picMkLst>
            <pc:docMk/>
            <pc:sldMk cId="2036919401" sldId="285"/>
            <ac:picMk id="11" creationId="{61142659-1E36-4C84-B733-12B65B15D900}"/>
          </ac:picMkLst>
        </pc:picChg>
        <pc:picChg chg="add del mod">
          <ac:chgData name="Elhadi" userId="25bd9855-c3c8-4fe0-90d6-09dac4ca243f" providerId="ADAL" clId="{EDE4E29C-3D5C-414D-99F0-F9AF4280DC64}" dt="2022-04-22T22:06:45.829" v="109" actId="478"/>
          <ac:picMkLst>
            <pc:docMk/>
            <pc:sldMk cId="2036919401" sldId="285"/>
            <ac:picMk id="14" creationId="{69C4EAB5-CE33-4F49-A19F-CF081015CC50}"/>
          </ac:picMkLst>
        </pc:picChg>
        <pc:picChg chg="del mod topLvl">
          <ac:chgData name="Elhadi" userId="25bd9855-c3c8-4fe0-90d6-09dac4ca243f" providerId="ADAL" clId="{EDE4E29C-3D5C-414D-99F0-F9AF4280DC64}" dt="2022-04-22T21:50:57.184" v="85" actId="478"/>
          <ac:picMkLst>
            <pc:docMk/>
            <pc:sldMk cId="2036919401" sldId="285"/>
            <ac:picMk id="20" creationId="{984D9E6B-DF8B-41FF-9503-1CBA39FDAAFF}"/>
          </ac:picMkLst>
        </pc:picChg>
        <pc:picChg chg="add mod">
          <ac:chgData name="Elhadi" userId="25bd9855-c3c8-4fe0-90d6-09dac4ca243f" providerId="ADAL" clId="{EDE4E29C-3D5C-414D-99F0-F9AF4280DC64}" dt="2022-04-22T23:15:30.625" v="416" actId="164"/>
          <ac:picMkLst>
            <pc:docMk/>
            <pc:sldMk cId="2036919401" sldId="285"/>
            <ac:picMk id="43" creationId="{C84406C3-FF0F-4C0B-81C1-B75B30509549}"/>
          </ac:picMkLst>
        </pc:picChg>
        <pc:picChg chg="add mod">
          <ac:chgData name="Elhadi" userId="25bd9855-c3c8-4fe0-90d6-09dac4ca243f" providerId="ADAL" clId="{EDE4E29C-3D5C-414D-99F0-F9AF4280DC64}" dt="2022-04-22T22:39:56.247" v="326" actId="164"/>
          <ac:picMkLst>
            <pc:docMk/>
            <pc:sldMk cId="2036919401" sldId="285"/>
            <ac:picMk id="45" creationId="{B1372B8D-16E6-472B-833F-0DD365D3C815}"/>
          </ac:picMkLst>
        </pc:picChg>
        <pc:cxnChg chg="add del mod">
          <ac:chgData name="Elhadi" userId="25bd9855-c3c8-4fe0-90d6-09dac4ca243f" providerId="ADAL" clId="{EDE4E29C-3D5C-414D-99F0-F9AF4280DC64}" dt="2022-04-22T22:17:03.399" v="162" actId="478"/>
          <ac:cxnSpMkLst>
            <pc:docMk/>
            <pc:sldMk cId="2036919401" sldId="285"/>
            <ac:cxnSpMk id="33" creationId="{EBB81AC1-1BF2-4391-BB6E-2FED82696F57}"/>
          </ac:cxnSpMkLst>
        </pc:cxnChg>
        <pc:cxnChg chg="add del mod">
          <ac:chgData name="Elhadi" userId="25bd9855-c3c8-4fe0-90d6-09dac4ca243f" providerId="ADAL" clId="{EDE4E29C-3D5C-414D-99F0-F9AF4280DC64}" dt="2022-04-22T22:22:41.383" v="203"/>
          <ac:cxnSpMkLst>
            <pc:docMk/>
            <pc:sldMk cId="2036919401" sldId="285"/>
            <ac:cxnSpMk id="34" creationId="{2D9B2C15-2000-4082-9989-51941CCC1DEB}"/>
          </ac:cxnSpMkLst>
        </pc:cxnChg>
      </pc:sldChg>
      <pc:sldChg chg="modSp add del mod">
        <pc:chgData name="Elhadi" userId="25bd9855-c3c8-4fe0-90d6-09dac4ca243f" providerId="ADAL" clId="{EDE4E29C-3D5C-414D-99F0-F9AF4280DC64}" dt="2022-04-22T22:14:34.678" v="140" actId="47"/>
        <pc:sldMkLst>
          <pc:docMk/>
          <pc:sldMk cId="593224065" sldId="286"/>
        </pc:sldMkLst>
        <pc:spChg chg="mod">
          <ac:chgData name="Elhadi" userId="25bd9855-c3c8-4fe0-90d6-09dac4ca243f" providerId="ADAL" clId="{EDE4E29C-3D5C-414D-99F0-F9AF4280DC64}" dt="2022-04-22T22:14:33.220" v="139" actId="21"/>
          <ac:spMkLst>
            <pc:docMk/>
            <pc:sldMk cId="593224065" sldId="286"/>
            <ac:spMk id="5" creationId="{7F0F4AC9-EF86-4135-8515-A01ACBECB46D}"/>
          </ac:spMkLst>
        </pc:spChg>
      </pc:sldChg>
      <pc:sldChg chg="add del">
        <pc:chgData name="Elhadi" userId="25bd9855-c3c8-4fe0-90d6-09dac4ca243f" providerId="ADAL" clId="{EDE4E29C-3D5C-414D-99F0-F9AF4280DC64}" dt="2022-04-23T00:01:48.089" v="514" actId="47"/>
        <pc:sldMkLst>
          <pc:docMk/>
          <pc:sldMk cId="3246387661" sldId="287"/>
        </pc:sldMkLst>
      </pc:sldChg>
      <pc:sldChg chg="addSp delSp modSp add mod">
        <pc:chgData name="Elhadi" userId="25bd9855-c3c8-4fe0-90d6-09dac4ca243f" providerId="ADAL" clId="{EDE4E29C-3D5C-414D-99F0-F9AF4280DC64}" dt="2022-04-24T00:52:28.284" v="3884" actId="113"/>
        <pc:sldMkLst>
          <pc:docMk/>
          <pc:sldMk cId="643011039" sldId="288"/>
        </pc:sldMkLst>
        <pc:spChg chg="mod">
          <ac:chgData name="Elhadi" userId="25bd9855-c3c8-4fe0-90d6-09dac4ca243f" providerId="ADAL" clId="{EDE4E29C-3D5C-414D-99F0-F9AF4280DC64}" dt="2022-04-23T10:38:26.217" v="921" actId="20577"/>
          <ac:spMkLst>
            <pc:docMk/>
            <pc:sldMk cId="643011039" sldId="288"/>
            <ac:spMk id="4" creationId="{566EEFCD-CFC8-4B50-BCAC-17E73DAA2F67}"/>
          </ac:spMkLst>
        </pc:spChg>
        <pc:spChg chg="mod">
          <ac:chgData name="Elhadi" userId="25bd9855-c3c8-4fe0-90d6-09dac4ca243f" providerId="ADAL" clId="{EDE4E29C-3D5C-414D-99F0-F9AF4280DC64}" dt="2022-04-24T00:52:28.284" v="3884" actId="113"/>
          <ac:spMkLst>
            <pc:docMk/>
            <pc:sldMk cId="643011039" sldId="288"/>
            <ac:spMk id="11" creationId="{DFC45420-5D18-40F4-AB7B-FB3875FCA4DF}"/>
          </ac:spMkLst>
        </pc:spChg>
        <pc:spChg chg="mod">
          <ac:chgData name="Elhadi" userId="25bd9855-c3c8-4fe0-90d6-09dac4ca243f" providerId="ADAL" clId="{EDE4E29C-3D5C-414D-99F0-F9AF4280DC64}" dt="2022-04-23T00:35:25.351" v="877" actId="20577"/>
          <ac:spMkLst>
            <pc:docMk/>
            <pc:sldMk cId="643011039" sldId="288"/>
            <ac:spMk id="19" creationId="{B7D52132-DD32-4EC1-9F73-A100CC816AE2}"/>
          </ac:spMkLst>
        </pc:spChg>
        <pc:spChg chg="mod topLvl">
          <ac:chgData name="Elhadi" userId="25bd9855-c3c8-4fe0-90d6-09dac4ca243f" providerId="ADAL" clId="{EDE4E29C-3D5C-414D-99F0-F9AF4280DC64}" dt="2022-04-23T23:10:05.338" v="2566" actId="1036"/>
          <ac:spMkLst>
            <pc:docMk/>
            <pc:sldMk cId="643011039" sldId="288"/>
            <ac:spMk id="26" creationId="{8D30FF15-F5C5-4F60-AB16-B581DEF744ED}"/>
          </ac:spMkLst>
        </pc:spChg>
        <pc:grpChg chg="add mod">
          <ac:chgData name="Elhadi" userId="25bd9855-c3c8-4fe0-90d6-09dac4ca243f" providerId="ADAL" clId="{EDE4E29C-3D5C-414D-99F0-F9AF4280DC64}" dt="2022-04-23T23:31:27.151" v="2818" actId="1036"/>
          <ac:grpSpMkLst>
            <pc:docMk/>
            <pc:sldMk cId="643011039" sldId="288"/>
            <ac:grpSpMk id="5" creationId="{09315A3F-ACEE-49A2-8370-38B926B11A1F}"/>
          </ac:grpSpMkLst>
        </pc:grpChg>
        <pc:grpChg chg="mod">
          <ac:chgData name="Elhadi" userId="25bd9855-c3c8-4fe0-90d6-09dac4ca243f" providerId="ADAL" clId="{EDE4E29C-3D5C-414D-99F0-F9AF4280DC64}" dt="2022-04-23T23:31:25.807" v="2816" actId="1076"/>
          <ac:grpSpMkLst>
            <pc:docMk/>
            <pc:sldMk cId="643011039" sldId="288"/>
            <ac:grpSpMk id="17" creationId="{54E7B52E-3E6C-4FA5-BF0D-46744E0AECC2}"/>
          </ac:grpSpMkLst>
        </pc:grpChg>
        <pc:grpChg chg="del">
          <ac:chgData name="Elhadi" userId="25bd9855-c3c8-4fe0-90d6-09dac4ca243f" providerId="ADAL" clId="{EDE4E29C-3D5C-414D-99F0-F9AF4280DC64}" dt="2022-04-23T00:14:46.337" v="708" actId="478"/>
          <ac:grpSpMkLst>
            <pc:docMk/>
            <pc:sldMk cId="643011039" sldId="288"/>
            <ac:grpSpMk id="25" creationId="{0AF773FD-02AB-441B-8E92-7F86E8415DFF}"/>
          </ac:grpSpMkLst>
        </pc:grpChg>
        <pc:graphicFrameChg chg="add del mod">
          <ac:chgData name="Elhadi" userId="25bd9855-c3c8-4fe0-90d6-09dac4ca243f" providerId="ADAL" clId="{EDE4E29C-3D5C-414D-99F0-F9AF4280DC64}" dt="2022-04-23T00:14:21.507" v="702"/>
          <ac:graphicFrameMkLst>
            <pc:docMk/>
            <pc:sldMk cId="643011039" sldId="288"/>
            <ac:graphicFrameMk id="2" creationId="{D9D0AE5B-310E-4757-8E95-431E78C667C9}"/>
          </ac:graphicFrameMkLst>
        </pc:graphicFrameChg>
        <pc:picChg chg="add del mod">
          <ac:chgData name="Elhadi" userId="25bd9855-c3c8-4fe0-90d6-09dac4ca243f" providerId="ADAL" clId="{EDE4E29C-3D5C-414D-99F0-F9AF4280DC64}" dt="2022-04-23T00:15:22.261" v="743" actId="14100"/>
          <ac:picMkLst>
            <pc:docMk/>
            <pc:sldMk cId="643011039" sldId="288"/>
            <ac:picMk id="3" creationId="{02952607-30A3-45CE-BF22-20C9DA549923}"/>
          </ac:picMkLst>
        </pc:picChg>
        <pc:picChg chg="mod">
          <ac:chgData name="Elhadi" userId="25bd9855-c3c8-4fe0-90d6-09dac4ca243f" providerId="ADAL" clId="{EDE4E29C-3D5C-414D-99F0-F9AF4280DC64}" dt="2022-04-23T00:17:31.874" v="749"/>
          <ac:picMkLst>
            <pc:docMk/>
            <pc:sldMk cId="643011039" sldId="288"/>
            <ac:picMk id="18" creationId="{98615D7D-C9D4-41EC-BFA3-BA3239AF24CF}"/>
          </ac:picMkLst>
        </pc:picChg>
        <pc:picChg chg="del mod topLvl">
          <ac:chgData name="Elhadi" userId="25bd9855-c3c8-4fe0-90d6-09dac4ca243f" providerId="ADAL" clId="{EDE4E29C-3D5C-414D-99F0-F9AF4280DC64}" dt="2022-04-23T00:14:46.337" v="708" actId="478"/>
          <ac:picMkLst>
            <pc:docMk/>
            <pc:sldMk cId="643011039" sldId="288"/>
            <ac:picMk id="24" creationId="{609A0F99-AD9E-4955-A6F6-7873FDD80A5B}"/>
          </ac:picMkLst>
        </pc:picChg>
      </pc:sldChg>
      <pc:sldChg chg="add del">
        <pc:chgData name="Elhadi" userId="25bd9855-c3c8-4fe0-90d6-09dac4ca243f" providerId="ADAL" clId="{EDE4E29C-3D5C-414D-99F0-F9AF4280DC64}" dt="2022-04-22T23:13:32.722" v="400" actId="47"/>
        <pc:sldMkLst>
          <pc:docMk/>
          <pc:sldMk cId="3019876423" sldId="288"/>
        </pc:sldMkLst>
      </pc:sldChg>
      <pc:sldChg chg="add">
        <pc:chgData name="Elhadi" userId="25bd9855-c3c8-4fe0-90d6-09dac4ca243f" providerId="ADAL" clId="{EDE4E29C-3D5C-414D-99F0-F9AF4280DC64}" dt="2022-04-23T10:38:34.581" v="922" actId="2890"/>
        <pc:sldMkLst>
          <pc:docMk/>
          <pc:sldMk cId="1396421997" sldId="289"/>
        </pc:sldMkLst>
      </pc:sldChg>
      <pc:sldChg chg="modSp mod">
        <pc:chgData name="Elhadi" userId="25bd9855-c3c8-4fe0-90d6-09dac4ca243f" providerId="ADAL" clId="{EDE4E29C-3D5C-414D-99F0-F9AF4280DC64}" dt="2022-04-24T00:47:31.689" v="3873" actId="20577"/>
        <pc:sldMkLst>
          <pc:docMk/>
          <pc:sldMk cId="3351082235" sldId="291"/>
        </pc:sldMkLst>
        <pc:spChg chg="mod">
          <ac:chgData name="Elhadi" userId="25bd9855-c3c8-4fe0-90d6-09dac4ca243f" providerId="ADAL" clId="{EDE4E29C-3D5C-414D-99F0-F9AF4280DC64}" dt="2022-04-23T23:42:12.262" v="3033" actId="20577"/>
          <ac:spMkLst>
            <pc:docMk/>
            <pc:sldMk cId="3351082235" sldId="291"/>
            <ac:spMk id="2" creationId="{A83BE4AE-2B03-477B-A3ED-01C37EDE23A3}"/>
          </ac:spMkLst>
        </pc:spChg>
        <pc:spChg chg="mod">
          <ac:chgData name="Elhadi" userId="25bd9855-c3c8-4fe0-90d6-09dac4ca243f" providerId="ADAL" clId="{EDE4E29C-3D5C-414D-99F0-F9AF4280DC64}" dt="2022-04-24T00:47:31.689" v="3873" actId="20577"/>
          <ac:spMkLst>
            <pc:docMk/>
            <pc:sldMk cId="3351082235" sldId="291"/>
            <ac:spMk id="4" creationId="{958B6320-FBA1-4C75-B27D-9E9A0437CEFB}"/>
          </ac:spMkLst>
        </pc:spChg>
      </pc:sldChg>
      <pc:sldChg chg="modSp mod">
        <pc:chgData name="Elhadi" userId="25bd9855-c3c8-4fe0-90d6-09dac4ca243f" providerId="ADAL" clId="{EDE4E29C-3D5C-414D-99F0-F9AF4280DC64}" dt="2022-04-24T00:48:57.808" v="3877" actId="20577"/>
        <pc:sldMkLst>
          <pc:docMk/>
          <pc:sldMk cId="2154881766" sldId="293"/>
        </pc:sldMkLst>
        <pc:spChg chg="mod">
          <ac:chgData name="Elhadi" userId="25bd9855-c3c8-4fe0-90d6-09dac4ca243f" providerId="ADAL" clId="{EDE4E29C-3D5C-414D-99F0-F9AF4280DC64}" dt="2022-04-24T00:48:57.808" v="3877" actId="20577"/>
          <ac:spMkLst>
            <pc:docMk/>
            <pc:sldMk cId="2154881766" sldId="293"/>
            <ac:spMk id="6" creationId="{F317138E-7D63-4FB3-A276-64F43BE70681}"/>
          </ac:spMkLst>
        </pc:spChg>
      </pc:sldChg>
      <pc:sldChg chg="addSp delSp modSp mod">
        <pc:chgData name="Elhadi" userId="25bd9855-c3c8-4fe0-90d6-09dac4ca243f" providerId="ADAL" clId="{EDE4E29C-3D5C-414D-99F0-F9AF4280DC64}" dt="2022-04-24T00:43:29.990" v="3835" actId="20577"/>
        <pc:sldMkLst>
          <pc:docMk/>
          <pc:sldMk cId="1683478379" sldId="296"/>
        </pc:sldMkLst>
        <pc:spChg chg="del">
          <ac:chgData name="Elhadi" userId="25bd9855-c3c8-4fe0-90d6-09dac4ca243f" providerId="ADAL" clId="{EDE4E29C-3D5C-414D-99F0-F9AF4280DC64}" dt="2022-04-23T22:13:14.182" v="2212" actId="478"/>
          <ac:spMkLst>
            <pc:docMk/>
            <pc:sldMk cId="1683478379" sldId="296"/>
            <ac:spMk id="10" creationId="{89227867-860E-4C1D-AF9D-1A8DFC7FC502}"/>
          </ac:spMkLst>
        </pc:spChg>
        <pc:spChg chg="add mod topLvl">
          <ac:chgData name="Elhadi" userId="25bd9855-c3c8-4fe0-90d6-09dac4ca243f" providerId="ADAL" clId="{EDE4E29C-3D5C-414D-99F0-F9AF4280DC64}" dt="2022-04-23T22:22:13.438" v="2293" actId="164"/>
          <ac:spMkLst>
            <pc:docMk/>
            <pc:sldMk cId="1683478379" sldId="296"/>
            <ac:spMk id="14" creationId="{AB9D6756-7711-41C0-A23E-AB6177C5EB66}"/>
          </ac:spMkLst>
        </pc:spChg>
        <pc:spChg chg="add mod topLvl">
          <ac:chgData name="Elhadi" userId="25bd9855-c3c8-4fe0-90d6-09dac4ca243f" providerId="ADAL" clId="{EDE4E29C-3D5C-414D-99F0-F9AF4280DC64}" dt="2022-04-23T22:23:28.389" v="2315" actId="164"/>
          <ac:spMkLst>
            <pc:docMk/>
            <pc:sldMk cId="1683478379" sldId="296"/>
            <ac:spMk id="15" creationId="{0CD81248-3509-474E-8594-5BC5D0ADB122}"/>
          </ac:spMkLst>
        </pc:spChg>
        <pc:spChg chg="add mod">
          <ac:chgData name="Elhadi" userId="25bd9855-c3c8-4fe0-90d6-09dac4ca243f" providerId="ADAL" clId="{EDE4E29C-3D5C-414D-99F0-F9AF4280DC64}" dt="2022-04-23T22:24:37.567" v="2336" actId="1076"/>
          <ac:spMkLst>
            <pc:docMk/>
            <pc:sldMk cId="1683478379" sldId="296"/>
            <ac:spMk id="16" creationId="{649CD9E3-0ACF-4D5F-A756-21CB813CB757}"/>
          </ac:spMkLst>
        </pc:spChg>
        <pc:spChg chg="mod">
          <ac:chgData name="Elhadi" userId="25bd9855-c3c8-4fe0-90d6-09dac4ca243f" providerId="ADAL" clId="{EDE4E29C-3D5C-414D-99F0-F9AF4280DC64}" dt="2022-04-24T00:43:29.990" v="3835" actId="20577"/>
          <ac:spMkLst>
            <pc:docMk/>
            <pc:sldMk cId="1683478379" sldId="296"/>
            <ac:spMk id="18" creationId="{D4F0A2F5-323C-433E-96AB-609F5674BF9B}"/>
          </ac:spMkLst>
        </pc:spChg>
        <pc:grpChg chg="add mod">
          <ac:chgData name="Elhadi" userId="25bd9855-c3c8-4fe0-90d6-09dac4ca243f" providerId="ADAL" clId="{EDE4E29C-3D5C-414D-99F0-F9AF4280DC64}" dt="2022-04-23T22:32:35.396" v="2390" actId="1035"/>
          <ac:grpSpMkLst>
            <pc:docMk/>
            <pc:sldMk cId="1683478379" sldId="296"/>
            <ac:grpSpMk id="2" creationId="{730D49E7-431C-4953-9545-A2BF158268D3}"/>
          </ac:grpSpMkLst>
        </pc:grpChg>
        <pc:grpChg chg="add del mod">
          <ac:chgData name="Elhadi" userId="25bd9855-c3c8-4fe0-90d6-09dac4ca243f" providerId="ADAL" clId="{EDE4E29C-3D5C-414D-99F0-F9AF4280DC64}" dt="2022-04-23T22:22:18.301" v="2294" actId="165"/>
          <ac:grpSpMkLst>
            <pc:docMk/>
            <pc:sldMk cId="1683478379" sldId="296"/>
            <ac:grpSpMk id="3" creationId="{F4C17AE4-6B8F-46D1-A76F-ACFFE465B959}"/>
          </ac:grpSpMkLst>
        </pc:grpChg>
        <pc:grpChg chg="add del mod">
          <ac:chgData name="Elhadi" userId="25bd9855-c3c8-4fe0-90d6-09dac4ca243f" providerId="ADAL" clId="{EDE4E29C-3D5C-414D-99F0-F9AF4280DC64}" dt="2022-04-23T22:22:00.992" v="2291" actId="165"/>
          <ac:grpSpMkLst>
            <pc:docMk/>
            <pc:sldMk cId="1683478379" sldId="296"/>
            <ac:grpSpMk id="4" creationId="{4688B15A-7CB7-4268-8981-C165DEBF532D}"/>
          </ac:grpSpMkLst>
        </pc:grpChg>
        <pc:grpChg chg="add mod">
          <ac:chgData name="Elhadi" userId="25bd9855-c3c8-4fe0-90d6-09dac4ca243f" providerId="ADAL" clId="{EDE4E29C-3D5C-414D-99F0-F9AF4280DC64}" dt="2022-04-23T22:32:41.997" v="2395" actId="1035"/>
          <ac:grpSpMkLst>
            <pc:docMk/>
            <pc:sldMk cId="1683478379" sldId="296"/>
            <ac:grpSpMk id="6" creationId="{49C685FA-8D3D-454E-B24B-2215F63FE841}"/>
          </ac:grpSpMkLst>
        </pc:grpChg>
        <pc:grpChg chg="del">
          <ac:chgData name="Elhadi" userId="25bd9855-c3c8-4fe0-90d6-09dac4ca243f" providerId="ADAL" clId="{EDE4E29C-3D5C-414D-99F0-F9AF4280DC64}" dt="2022-04-23T22:13:11.717" v="2211" actId="478"/>
          <ac:grpSpMkLst>
            <pc:docMk/>
            <pc:sldMk cId="1683478379" sldId="296"/>
            <ac:grpSpMk id="8" creationId="{A8550FC3-FBE6-4998-94B9-12E4E480B395}"/>
          </ac:grpSpMkLst>
        </pc:grpChg>
        <pc:grpChg chg="add mod">
          <ac:chgData name="Elhadi" userId="25bd9855-c3c8-4fe0-90d6-09dac4ca243f" providerId="ADAL" clId="{EDE4E29C-3D5C-414D-99F0-F9AF4280DC64}" dt="2022-04-23T22:32:41.997" v="2395" actId="1035"/>
          <ac:grpSpMkLst>
            <pc:docMk/>
            <pc:sldMk cId="1683478379" sldId="296"/>
            <ac:grpSpMk id="17" creationId="{FDBA32C8-73C5-4B23-AD1E-9C6C3E27AAD0}"/>
          </ac:grpSpMkLst>
        </pc:grpChg>
        <pc:picChg chg="add mod topLvl">
          <ac:chgData name="Elhadi" userId="25bd9855-c3c8-4fe0-90d6-09dac4ca243f" providerId="ADAL" clId="{EDE4E29C-3D5C-414D-99F0-F9AF4280DC64}" dt="2022-04-23T22:22:13.438" v="2293" actId="164"/>
          <ac:picMkLst>
            <pc:docMk/>
            <pc:sldMk cId="1683478379" sldId="296"/>
            <ac:picMk id="11" creationId="{DE88923C-CF87-44F7-B4CB-4E480987B3A7}"/>
          </ac:picMkLst>
        </pc:picChg>
        <pc:picChg chg="add mod topLvl">
          <ac:chgData name="Elhadi" userId="25bd9855-c3c8-4fe0-90d6-09dac4ca243f" providerId="ADAL" clId="{EDE4E29C-3D5C-414D-99F0-F9AF4280DC64}" dt="2022-04-23T22:23:28.389" v="2315" actId="164"/>
          <ac:picMkLst>
            <pc:docMk/>
            <pc:sldMk cId="1683478379" sldId="296"/>
            <ac:picMk id="12" creationId="{523E219F-9113-4913-ADAD-0E0B8DAAEB6F}"/>
          </ac:picMkLst>
        </pc:picChg>
        <pc:picChg chg="add mod">
          <ac:chgData name="Elhadi" userId="25bd9855-c3c8-4fe0-90d6-09dac4ca243f" providerId="ADAL" clId="{EDE4E29C-3D5C-414D-99F0-F9AF4280DC64}" dt="2022-04-23T22:19:35.406" v="2261" actId="164"/>
          <ac:picMkLst>
            <pc:docMk/>
            <pc:sldMk cId="1683478379" sldId="296"/>
            <ac:picMk id="13" creationId="{B915D3F1-687C-4883-ACED-71FE83075B2B}"/>
          </ac:picMkLst>
        </pc:picChg>
      </pc:sldChg>
      <pc:sldChg chg="modSp mod">
        <pc:chgData name="Elhadi" userId="25bd9855-c3c8-4fe0-90d6-09dac4ca243f" providerId="ADAL" clId="{EDE4E29C-3D5C-414D-99F0-F9AF4280DC64}" dt="2022-04-24T00:45:42.578" v="3867" actId="313"/>
        <pc:sldMkLst>
          <pc:docMk/>
          <pc:sldMk cId="1738777771" sldId="298"/>
        </pc:sldMkLst>
        <pc:spChg chg="mod">
          <ac:chgData name="Elhadi" userId="25bd9855-c3c8-4fe0-90d6-09dac4ca243f" providerId="ADAL" clId="{EDE4E29C-3D5C-414D-99F0-F9AF4280DC64}" dt="2022-04-24T00:45:42.578" v="3867" actId="313"/>
          <ac:spMkLst>
            <pc:docMk/>
            <pc:sldMk cId="1738777771" sldId="298"/>
            <ac:spMk id="18" creationId="{D4F0A2F5-323C-433E-96AB-609F5674BF9B}"/>
          </ac:spMkLst>
        </pc:spChg>
      </pc:sldChg>
      <pc:sldChg chg="addSp delSp modSp mod">
        <pc:chgData name="Elhadi" userId="25bd9855-c3c8-4fe0-90d6-09dac4ca243f" providerId="ADAL" clId="{EDE4E29C-3D5C-414D-99F0-F9AF4280DC64}" dt="2022-04-24T00:48:50.971" v="3875" actId="6549"/>
        <pc:sldMkLst>
          <pc:docMk/>
          <pc:sldMk cId="348379310" sldId="299"/>
        </pc:sldMkLst>
        <pc:spChg chg="del mod">
          <ac:chgData name="Elhadi" userId="25bd9855-c3c8-4fe0-90d6-09dac4ca243f" providerId="ADAL" clId="{EDE4E29C-3D5C-414D-99F0-F9AF4280DC64}" dt="2022-04-23T22:06:21.292" v="2171" actId="21"/>
          <ac:spMkLst>
            <pc:docMk/>
            <pc:sldMk cId="348379310" sldId="299"/>
            <ac:spMk id="5" creationId="{8AE90560-3882-4ECB-9C2A-E5417396D2F0}"/>
          </ac:spMkLst>
        </pc:spChg>
        <pc:spChg chg="mod">
          <ac:chgData name="Elhadi" userId="25bd9855-c3c8-4fe0-90d6-09dac4ca243f" providerId="ADAL" clId="{EDE4E29C-3D5C-414D-99F0-F9AF4280DC64}" dt="2022-04-23T22:06:06.753" v="2170" actId="404"/>
          <ac:spMkLst>
            <pc:docMk/>
            <pc:sldMk cId="348379310" sldId="299"/>
            <ac:spMk id="11" creationId="{BA76A97F-3509-4FED-BDDB-1B1DB251B5F3}"/>
          </ac:spMkLst>
        </pc:spChg>
        <pc:spChg chg="mod">
          <ac:chgData name="Elhadi" userId="25bd9855-c3c8-4fe0-90d6-09dac4ca243f" providerId="ADAL" clId="{EDE4E29C-3D5C-414D-99F0-F9AF4280DC64}" dt="2022-04-23T22:06:06.753" v="2170" actId="404"/>
          <ac:spMkLst>
            <pc:docMk/>
            <pc:sldMk cId="348379310" sldId="299"/>
            <ac:spMk id="13" creationId="{43F08392-CAC7-46FB-A0FF-873051B18A0F}"/>
          </ac:spMkLst>
        </pc:spChg>
        <pc:spChg chg="mod">
          <ac:chgData name="Elhadi" userId="25bd9855-c3c8-4fe0-90d6-09dac4ca243f" providerId="ADAL" clId="{EDE4E29C-3D5C-414D-99F0-F9AF4280DC64}" dt="2022-04-24T00:48:50.971" v="3875" actId="6549"/>
          <ac:spMkLst>
            <pc:docMk/>
            <pc:sldMk cId="348379310" sldId="299"/>
            <ac:spMk id="18" creationId="{D4F0A2F5-323C-433E-96AB-609F5674BF9B}"/>
          </ac:spMkLst>
        </pc:spChg>
        <pc:spChg chg="mod">
          <ac:chgData name="Elhadi" userId="25bd9855-c3c8-4fe0-90d6-09dac4ca243f" providerId="ADAL" clId="{EDE4E29C-3D5C-414D-99F0-F9AF4280DC64}" dt="2022-04-23T22:06:06.753" v="2170" actId="404"/>
          <ac:spMkLst>
            <pc:docMk/>
            <pc:sldMk cId="348379310" sldId="299"/>
            <ac:spMk id="21" creationId="{4658D1D2-B409-42F4-AE2E-D26795E63605}"/>
          </ac:spMkLst>
        </pc:spChg>
        <pc:spChg chg="del mod">
          <ac:chgData name="Elhadi" userId="25bd9855-c3c8-4fe0-90d6-09dac4ca243f" providerId="ADAL" clId="{EDE4E29C-3D5C-414D-99F0-F9AF4280DC64}" dt="2022-04-23T22:06:21.292" v="2171" actId="21"/>
          <ac:spMkLst>
            <pc:docMk/>
            <pc:sldMk cId="348379310" sldId="299"/>
            <ac:spMk id="27" creationId="{5F33A9FD-20ED-42AE-9BFC-5DF867E310C1}"/>
          </ac:spMkLst>
        </pc:spChg>
        <pc:spChg chg="del mod">
          <ac:chgData name="Elhadi" userId="25bd9855-c3c8-4fe0-90d6-09dac4ca243f" providerId="ADAL" clId="{EDE4E29C-3D5C-414D-99F0-F9AF4280DC64}" dt="2022-04-23T22:06:21.292" v="2171" actId="21"/>
          <ac:spMkLst>
            <pc:docMk/>
            <pc:sldMk cId="348379310" sldId="299"/>
            <ac:spMk id="28" creationId="{E88E4E07-DD86-4735-9C12-946A2D368B68}"/>
          </ac:spMkLst>
        </pc:spChg>
        <pc:spChg chg="del mod">
          <ac:chgData name="Elhadi" userId="25bd9855-c3c8-4fe0-90d6-09dac4ca243f" providerId="ADAL" clId="{EDE4E29C-3D5C-414D-99F0-F9AF4280DC64}" dt="2022-04-23T22:06:21.292" v="2171" actId="21"/>
          <ac:spMkLst>
            <pc:docMk/>
            <pc:sldMk cId="348379310" sldId="299"/>
            <ac:spMk id="30" creationId="{422C5AE7-0963-4062-96E0-89282A187767}"/>
          </ac:spMkLst>
        </pc:spChg>
        <pc:spChg chg="mod">
          <ac:chgData name="Elhadi" userId="25bd9855-c3c8-4fe0-90d6-09dac4ca243f" providerId="ADAL" clId="{EDE4E29C-3D5C-414D-99F0-F9AF4280DC64}" dt="2022-04-23T22:06:06.753" v="2170" actId="404"/>
          <ac:spMkLst>
            <pc:docMk/>
            <pc:sldMk cId="348379310" sldId="299"/>
            <ac:spMk id="39" creationId="{72B14124-0E31-42D1-85A0-785BEC0F7819}"/>
          </ac:spMkLst>
        </pc:spChg>
        <pc:spChg chg="mod">
          <ac:chgData name="Elhadi" userId="25bd9855-c3c8-4fe0-90d6-09dac4ca243f" providerId="ADAL" clId="{EDE4E29C-3D5C-414D-99F0-F9AF4280DC64}" dt="2022-04-23T22:06:06.753" v="2170" actId="404"/>
          <ac:spMkLst>
            <pc:docMk/>
            <pc:sldMk cId="348379310" sldId="299"/>
            <ac:spMk id="40" creationId="{BBCEDE25-D9F7-4EDE-A6DC-1BBFB1C943C0}"/>
          </ac:spMkLst>
        </pc:spChg>
        <pc:spChg chg="mod">
          <ac:chgData name="Elhadi" userId="25bd9855-c3c8-4fe0-90d6-09dac4ca243f" providerId="ADAL" clId="{EDE4E29C-3D5C-414D-99F0-F9AF4280DC64}" dt="2022-04-23T22:06:06.753" v="2170" actId="404"/>
          <ac:spMkLst>
            <pc:docMk/>
            <pc:sldMk cId="348379310" sldId="299"/>
            <ac:spMk id="41" creationId="{930038B5-46CD-4AD8-9B50-4E60846D359F}"/>
          </ac:spMkLst>
        </pc:spChg>
        <pc:spChg chg="mod">
          <ac:chgData name="Elhadi" userId="25bd9855-c3c8-4fe0-90d6-09dac4ca243f" providerId="ADAL" clId="{EDE4E29C-3D5C-414D-99F0-F9AF4280DC64}" dt="2022-04-23T22:06:06.753" v="2170" actId="404"/>
          <ac:spMkLst>
            <pc:docMk/>
            <pc:sldMk cId="348379310" sldId="299"/>
            <ac:spMk id="61" creationId="{CEB910F4-B578-49A7-A299-86BFE29B58C9}"/>
          </ac:spMkLst>
        </pc:spChg>
        <pc:spChg chg="add mod">
          <ac:chgData name="Elhadi" userId="25bd9855-c3c8-4fe0-90d6-09dac4ca243f" providerId="ADAL" clId="{EDE4E29C-3D5C-414D-99F0-F9AF4280DC64}" dt="2022-04-23T22:06:23.233" v="2172"/>
          <ac:spMkLst>
            <pc:docMk/>
            <pc:sldMk cId="348379310" sldId="299"/>
            <ac:spMk id="68" creationId="{5D794536-5ACE-4824-B8BE-A7B8FEB41615}"/>
          </ac:spMkLst>
        </pc:spChg>
        <pc:spChg chg="add del mod">
          <ac:chgData name="Elhadi" userId="25bd9855-c3c8-4fe0-90d6-09dac4ca243f" providerId="ADAL" clId="{EDE4E29C-3D5C-414D-99F0-F9AF4280DC64}" dt="2022-04-23T22:06:30.973" v="2173" actId="21"/>
          <ac:spMkLst>
            <pc:docMk/>
            <pc:sldMk cId="348379310" sldId="299"/>
            <ac:spMk id="69" creationId="{C6272980-5018-4C0E-8DBA-E26364F22BBA}"/>
          </ac:spMkLst>
        </pc:spChg>
        <pc:spChg chg="mod">
          <ac:chgData name="Elhadi" userId="25bd9855-c3c8-4fe0-90d6-09dac4ca243f" providerId="ADAL" clId="{EDE4E29C-3D5C-414D-99F0-F9AF4280DC64}" dt="2022-04-23T22:06:06.753" v="2170" actId="404"/>
          <ac:spMkLst>
            <pc:docMk/>
            <pc:sldMk cId="348379310" sldId="299"/>
            <ac:spMk id="71" creationId="{EC94488D-8589-4645-9349-34C93EA98A3E}"/>
          </ac:spMkLst>
        </pc:spChg>
        <pc:spChg chg="mod">
          <ac:chgData name="Elhadi" userId="25bd9855-c3c8-4fe0-90d6-09dac4ca243f" providerId="ADAL" clId="{EDE4E29C-3D5C-414D-99F0-F9AF4280DC64}" dt="2022-04-23T22:06:06.753" v="2170" actId="404"/>
          <ac:spMkLst>
            <pc:docMk/>
            <pc:sldMk cId="348379310" sldId="299"/>
            <ac:spMk id="72" creationId="{600EE0BE-8F8A-42BD-B0B2-0ECFFB0936F1}"/>
          </ac:spMkLst>
        </pc:spChg>
        <pc:spChg chg="mod">
          <ac:chgData name="Elhadi" userId="25bd9855-c3c8-4fe0-90d6-09dac4ca243f" providerId="ADAL" clId="{EDE4E29C-3D5C-414D-99F0-F9AF4280DC64}" dt="2022-04-23T22:06:06.753" v="2170" actId="404"/>
          <ac:spMkLst>
            <pc:docMk/>
            <pc:sldMk cId="348379310" sldId="299"/>
            <ac:spMk id="73" creationId="{CC1C0AE9-F6D7-4610-999C-7F3B8C130135}"/>
          </ac:spMkLst>
        </pc:spChg>
        <pc:spChg chg="mod">
          <ac:chgData name="Elhadi" userId="25bd9855-c3c8-4fe0-90d6-09dac4ca243f" providerId="ADAL" clId="{EDE4E29C-3D5C-414D-99F0-F9AF4280DC64}" dt="2022-04-23T22:06:06.753" v="2170" actId="404"/>
          <ac:spMkLst>
            <pc:docMk/>
            <pc:sldMk cId="348379310" sldId="299"/>
            <ac:spMk id="74" creationId="{72F55494-CD7E-492F-8B4D-1B886C5C5966}"/>
          </ac:spMkLst>
        </pc:spChg>
        <pc:spChg chg="mod">
          <ac:chgData name="Elhadi" userId="25bd9855-c3c8-4fe0-90d6-09dac4ca243f" providerId="ADAL" clId="{EDE4E29C-3D5C-414D-99F0-F9AF4280DC64}" dt="2022-04-23T22:06:06.753" v="2170" actId="404"/>
          <ac:spMkLst>
            <pc:docMk/>
            <pc:sldMk cId="348379310" sldId="299"/>
            <ac:spMk id="76" creationId="{5BFD88EB-5868-461A-AFE2-813DFDD2B23D}"/>
          </ac:spMkLst>
        </pc:spChg>
        <pc:spChg chg="add del mod">
          <ac:chgData name="Elhadi" userId="25bd9855-c3c8-4fe0-90d6-09dac4ca243f" providerId="ADAL" clId="{EDE4E29C-3D5C-414D-99F0-F9AF4280DC64}" dt="2022-04-23T22:06:30.973" v="2173" actId="21"/>
          <ac:spMkLst>
            <pc:docMk/>
            <pc:sldMk cId="348379310" sldId="299"/>
            <ac:spMk id="77" creationId="{CB2E5141-736C-4332-9FDC-3C311ED341AC}"/>
          </ac:spMkLst>
        </pc:spChg>
        <pc:spChg chg="add del mod">
          <ac:chgData name="Elhadi" userId="25bd9855-c3c8-4fe0-90d6-09dac4ca243f" providerId="ADAL" clId="{EDE4E29C-3D5C-414D-99F0-F9AF4280DC64}" dt="2022-04-23T22:06:30.973" v="2173" actId="21"/>
          <ac:spMkLst>
            <pc:docMk/>
            <pc:sldMk cId="348379310" sldId="299"/>
            <ac:spMk id="78" creationId="{5E0EEC8F-E576-4281-8636-FC0E56815FB5}"/>
          </ac:spMkLst>
        </pc:spChg>
        <pc:spChg chg="mod">
          <ac:chgData name="Elhadi" userId="25bd9855-c3c8-4fe0-90d6-09dac4ca243f" providerId="ADAL" clId="{EDE4E29C-3D5C-414D-99F0-F9AF4280DC64}" dt="2022-04-23T22:06:23.233" v="2172"/>
          <ac:spMkLst>
            <pc:docMk/>
            <pc:sldMk cId="348379310" sldId="299"/>
            <ac:spMk id="80" creationId="{4C9224F6-C39A-4C63-B56A-FB9F2A8B8ACD}"/>
          </ac:spMkLst>
        </pc:spChg>
        <pc:spChg chg="mod">
          <ac:chgData name="Elhadi" userId="25bd9855-c3c8-4fe0-90d6-09dac4ca243f" providerId="ADAL" clId="{EDE4E29C-3D5C-414D-99F0-F9AF4280DC64}" dt="2022-04-23T22:06:06.753" v="2170" actId="404"/>
          <ac:spMkLst>
            <pc:docMk/>
            <pc:sldMk cId="348379310" sldId="299"/>
            <ac:spMk id="82" creationId="{0C150243-2D64-40B0-BE18-F00E8DAABF55}"/>
          </ac:spMkLst>
        </pc:spChg>
        <pc:spChg chg="mod">
          <ac:chgData name="Elhadi" userId="25bd9855-c3c8-4fe0-90d6-09dac4ca243f" providerId="ADAL" clId="{EDE4E29C-3D5C-414D-99F0-F9AF4280DC64}" dt="2022-04-23T22:06:23.233" v="2172"/>
          <ac:spMkLst>
            <pc:docMk/>
            <pc:sldMk cId="348379310" sldId="299"/>
            <ac:spMk id="95" creationId="{B04E4ED8-9207-4137-9955-C09F20328CBE}"/>
          </ac:spMkLst>
        </pc:spChg>
        <pc:spChg chg="mod">
          <ac:chgData name="Elhadi" userId="25bd9855-c3c8-4fe0-90d6-09dac4ca243f" providerId="ADAL" clId="{EDE4E29C-3D5C-414D-99F0-F9AF4280DC64}" dt="2022-04-23T22:06:23.233" v="2172"/>
          <ac:spMkLst>
            <pc:docMk/>
            <pc:sldMk cId="348379310" sldId="299"/>
            <ac:spMk id="96" creationId="{7E2D60A4-8D41-433B-887C-0661F2DE5EFF}"/>
          </ac:spMkLst>
        </pc:spChg>
        <pc:spChg chg="mod">
          <ac:chgData name="Elhadi" userId="25bd9855-c3c8-4fe0-90d6-09dac4ca243f" providerId="ADAL" clId="{EDE4E29C-3D5C-414D-99F0-F9AF4280DC64}" dt="2022-04-23T22:06:23.233" v="2172"/>
          <ac:spMkLst>
            <pc:docMk/>
            <pc:sldMk cId="348379310" sldId="299"/>
            <ac:spMk id="97" creationId="{346184BD-853C-4847-9EB8-3090266A9BB7}"/>
          </ac:spMkLst>
        </pc:spChg>
        <pc:spChg chg="mod">
          <ac:chgData name="Elhadi" userId="25bd9855-c3c8-4fe0-90d6-09dac4ca243f" providerId="ADAL" clId="{EDE4E29C-3D5C-414D-99F0-F9AF4280DC64}" dt="2022-04-23T22:06:06.753" v="2170" actId="404"/>
          <ac:spMkLst>
            <pc:docMk/>
            <pc:sldMk cId="348379310" sldId="299"/>
            <ac:spMk id="99" creationId="{52309D61-28B1-4643-91F0-A2B0F7C3702F}"/>
          </ac:spMkLst>
        </pc:spChg>
        <pc:spChg chg="mod">
          <ac:chgData name="Elhadi" userId="25bd9855-c3c8-4fe0-90d6-09dac4ca243f" providerId="ADAL" clId="{EDE4E29C-3D5C-414D-99F0-F9AF4280DC64}" dt="2022-04-23T22:06:06.753" v="2170" actId="404"/>
          <ac:spMkLst>
            <pc:docMk/>
            <pc:sldMk cId="348379310" sldId="299"/>
            <ac:spMk id="102" creationId="{BD0579E9-7B69-49D7-9476-1D39A5B91CCD}"/>
          </ac:spMkLst>
        </pc:spChg>
        <pc:spChg chg="mod">
          <ac:chgData name="Elhadi" userId="25bd9855-c3c8-4fe0-90d6-09dac4ca243f" providerId="ADAL" clId="{EDE4E29C-3D5C-414D-99F0-F9AF4280DC64}" dt="2022-04-23T22:06:06.753" v="2170" actId="404"/>
          <ac:spMkLst>
            <pc:docMk/>
            <pc:sldMk cId="348379310" sldId="299"/>
            <ac:spMk id="103" creationId="{BEE4D99F-5F6A-44BF-9C1F-1F3C8D017380}"/>
          </ac:spMkLst>
        </pc:spChg>
        <pc:spChg chg="mod">
          <ac:chgData name="Elhadi" userId="25bd9855-c3c8-4fe0-90d6-09dac4ca243f" providerId="ADAL" clId="{EDE4E29C-3D5C-414D-99F0-F9AF4280DC64}" dt="2022-04-23T22:06:06.753" v="2170" actId="404"/>
          <ac:spMkLst>
            <pc:docMk/>
            <pc:sldMk cId="348379310" sldId="299"/>
            <ac:spMk id="104" creationId="{45E2097C-E277-4794-A898-7DD59FB386CA}"/>
          </ac:spMkLst>
        </pc:spChg>
        <pc:spChg chg="mod">
          <ac:chgData name="Elhadi" userId="25bd9855-c3c8-4fe0-90d6-09dac4ca243f" providerId="ADAL" clId="{EDE4E29C-3D5C-414D-99F0-F9AF4280DC64}" dt="2022-04-23T22:06:06.753" v="2170" actId="404"/>
          <ac:spMkLst>
            <pc:docMk/>
            <pc:sldMk cId="348379310" sldId="299"/>
            <ac:spMk id="105" creationId="{6B72379B-F3F4-4D04-A868-860F25FE38E1}"/>
          </ac:spMkLst>
        </pc:spChg>
        <pc:spChg chg="mod">
          <ac:chgData name="Elhadi" userId="25bd9855-c3c8-4fe0-90d6-09dac4ca243f" providerId="ADAL" clId="{EDE4E29C-3D5C-414D-99F0-F9AF4280DC64}" dt="2022-04-23T22:06:06.753" v="2170" actId="404"/>
          <ac:spMkLst>
            <pc:docMk/>
            <pc:sldMk cId="348379310" sldId="299"/>
            <ac:spMk id="107" creationId="{625EC69A-9EBD-4075-A8CD-4DD73B56E2FB}"/>
          </ac:spMkLst>
        </pc:spChg>
        <pc:spChg chg="mod">
          <ac:chgData name="Elhadi" userId="25bd9855-c3c8-4fe0-90d6-09dac4ca243f" providerId="ADAL" clId="{EDE4E29C-3D5C-414D-99F0-F9AF4280DC64}" dt="2022-04-23T22:06:23.233" v="2172"/>
          <ac:spMkLst>
            <pc:docMk/>
            <pc:sldMk cId="348379310" sldId="299"/>
            <ac:spMk id="109" creationId="{697F5E0A-A873-4BAC-BE4A-991DDA66C53A}"/>
          </ac:spMkLst>
        </pc:spChg>
        <pc:spChg chg="mod">
          <ac:chgData name="Elhadi" userId="25bd9855-c3c8-4fe0-90d6-09dac4ca243f" providerId="ADAL" clId="{EDE4E29C-3D5C-414D-99F0-F9AF4280DC64}" dt="2022-04-23T22:06:23.233" v="2172"/>
          <ac:spMkLst>
            <pc:docMk/>
            <pc:sldMk cId="348379310" sldId="299"/>
            <ac:spMk id="110" creationId="{F0986FFD-2569-46A6-88FA-8AB8702DD4B9}"/>
          </ac:spMkLst>
        </pc:spChg>
        <pc:spChg chg="mod">
          <ac:chgData name="Elhadi" userId="25bd9855-c3c8-4fe0-90d6-09dac4ca243f" providerId="ADAL" clId="{EDE4E29C-3D5C-414D-99F0-F9AF4280DC64}" dt="2022-04-23T22:06:23.233" v="2172"/>
          <ac:spMkLst>
            <pc:docMk/>
            <pc:sldMk cId="348379310" sldId="299"/>
            <ac:spMk id="111" creationId="{9D3EE5BA-874C-4543-905F-CC792355DDA8}"/>
          </ac:spMkLst>
        </pc:spChg>
        <pc:spChg chg="mod">
          <ac:chgData name="Elhadi" userId="25bd9855-c3c8-4fe0-90d6-09dac4ca243f" providerId="ADAL" clId="{EDE4E29C-3D5C-414D-99F0-F9AF4280DC64}" dt="2022-04-23T22:06:23.233" v="2172"/>
          <ac:spMkLst>
            <pc:docMk/>
            <pc:sldMk cId="348379310" sldId="299"/>
            <ac:spMk id="112" creationId="{4C4EB8DF-1463-479C-9805-4A6A4305E1D9}"/>
          </ac:spMkLst>
        </pc:spChg>
        <pc:spChg chg="mod">
          <ac:chgData name="Elhadi" userId="25bd9855-c3c8-4fe0-90d6-09dac4ca243f" providerId="ADAL" clId="{EDE4E29C-3D5C-414D-99F0-F9AF4280DC64}" dt="2022-04-23T22:06:23.233" v="2172"/>
          <ac:spMkLst>
            <pc:docMk/>
            <pc:sldMk cId="348379310" sldId="299"/>
            <ac:spMk id="113" creationId="{1256FA89-06D3-4D65-A051-7F0BEFC3416A}"/>
          </ac:spMkLst>
        </pc:spChg>
        <pc:spChg chg="mod">
          <ac:chgData name="Elhadi" userId="25bd9855-c3c8-4fe0-90d6-09dac4ca243f" providerId="ADAL" clId="{EDE4E29C-3D5C-414D-99F0-F9AF4280DC64}" dt="2022-04-23T22:06:23.233" v="2172"/>
          <ac:spMkLst>
            <pc:docMk/>
            <pc:sldMk cId="348379310" sldId="299"/>
            <ac:spMk id="114" creationId="{EA56DC9F-D46B-49C3-A4D5-EE007F6A5573}"/>
          </ac:spMkLst>
        </pc:spChg>
        <pc:spChg chg="mod">
          <ac:chgData name="Elhadi" userId="25bd9855-c3c8-4fe0-90d6-09dac4ca243f" providerId="ADAL" clId="{EDE4E29C-3D5C-414D-99F0-F9AF4280DC64}" dt="2022-04-23T22:06:23.233" v="2172"/>
          <ac:spMkLst>
            <pc:docMk/>
            <pc:sldMk cId="348379310" sldId="299"/>
            <ac:spMk id="115" creationId="{3B32ABEB-3C2F-457B-9D4E-E29F05D09B35}"/>
          </ac:spMkLst>
        </pc:spChg>
        <pc:spChg chg="mod">
          <ac:chgData name="Elhadi" userId="25bd9855-c3c8-4fe0-90d6-09dac4ca243f" providerId="ADAL" clId="{EDE4E29C-3D5C-414D-99F0-F9AF4280DC64}" dt="2022-04-23T22:06:23.233" v="2172"/>
          <ac:spMkLst>
            <pc:docMk/>
            <pc:sldMk cId="348379310" sldId="299"/>
            <ac:spMk id="116" creationId="{5EEF258E-61CB-4A27-8747-B9397A5EB257}"/>
          </ac:spMkLst>
        </pc:spChg>
        <pc:spChg chg="mod">
          <ac:chgData name="Elhadi" userId="25bd9855-c3c8-4fe0-90d6-09dac4ca243f" providerId="ADAL" clId="{EDE4E29C-3D5C-414D-99F0-F9AF4280DC64}" dt="2022-04-23T22:06:06.753" v="2170" actId="404"/>
          <ac:spMkLst>
            <pc:docMk/>
            <pc:sldMk cId="348379310" sldId="299"/>
            <ac:spMk id="117" creationId="{4B6C15BE-281D-4BB4-AA47-86F8F4836C9D}"/>
          </ac:spMkLst>
        </pc:spChg>
        <pc:spChg chg="mod">
          <ac:chgData name="Elhadi" userId="25bd9855-c3c8-4fe0-90d6-09dac4ca243f" providerId="ADAL" clId="{EDE4E29C-3D5C-414D-99F0-F9AF4280DC64}" dt="2022-04-23T22:06:23.233" v="2172"/>
          <ac:spMkLst>
            <pc:docMk/>
            <pc:sldMk cId="348379310" sldId="299"/>
            <ac:spMk id="118" creationId="{39C891AE-D57A-492F-B45A-2D76883ECE31}"/>
          </ac:spMkLst>
        </pc:spChg>
        <pc:spChg chg="mod">
          <ac:chgData name="Elhadi" userId="25bd9855-c3c8-4fe0-90d6-09dac4ca243f" providerId="ADAL" clId="{EDE4E29C-3D5C-414D-99F0-F9AF4280DC64}" dt="2022-04-23T22:06:23.233" v="2172"/>
          <ac:spMkLst>
            <pc:docMk/>
            <pc:sldMk cId="348379310" sldId="299"/>
            <ac:spMk id="119" creationId="{B31EA5E3-88FA-412D-A925-F1DEE7A6AF81}"/>
          </ac:spMkLst>
        </pc:spChg>
        <pc:spChg chg="mod">
          <ac:chgData name="Elhadi" userId="25bd9855-c3c8-4fe0-90d6-09dac4ca243f" providerId="ADAL" clId="{EDE4E29C-3D5C-414D-99F0-F9AF4280DC64}" dt="2022-04-23T22:06:23.233" v="2172"/>
          <ac:spMkLst>
            <pc:docMk/>
            <pc:sldMk cId="348379310" sldId="299"/>
            <ac:spMk id="120" creationId="{13A90986-56E4-42D4-9016-4CF583AB0C0F}"/>
          </ac:spMkLst>
        </pc:spChg>
        <pc:spChg chg="mod">
          <ac:chgData name="Elhadi" userId="25bd9855-c3c8-4fe0-90d6-09dac4ca243f" providerId="ADAL" clId="{EDE4E29C-3D5C-414D-99F0-F9AF4280DC64}" dt="2022-04-23T22:06:23.233" v="2172"/>
          <ac:spMkLst>
            <pc:docMk/>
            <pc:sldMk cId="348379310" sldId="299"/>
            <ac:spMk id="121" creationId="{A609E414-73AD-4B6E-A94D-AF436F63DFAF}"/>
          </ac:spMkLst>
        </pc:spChg>
        <pc:spChg chg="mod">
          <ac:chgData name="Elhadi" userId="25bd9855-c3c8-4fe0-90d6-09dac4ca243f" providerId="ADAL" clId="{EDE4E29C-3D5C-414D-99F0-F9AF4280DC64}" dt="2022-04-23T22:06:23.233" v="2172"/>
          <ac:spMkLst>
            <pc:docMk/>
            <pc:sldMk cId="348379310" sldId="299"/>
            <ac:spMk id="123" creationId="{7DAED862-84A9-4E86-B89B-04CB8812206A}"/>
          </ac:spMkLst>
        </pc:spChg>
        <pc:spChg chg="mod">
          <ac:chgData name="Elhadi" userId="25bd9855-c3c8-4fe0-90d6-09dac4ca243f" providerId="ADAL" clId="{EDE4E29C-3D5C-414D-99F0-F9AF4280DC64}" dt="2022-04-23T22:06:23.233" v="2172"/>
          <ac:spMkLst>
            <pc:docMk/>
            <pc:sldMk cId="348379310" sldId="299"/>
            <ac:spMk id="124" creationId="{ADC16927-93A2-4768-BF85-94552619CD7E}"/>
          </ac:spMkLst>
        </pc:spChg>
        <pc:spChg chg="mod">
          <ac:chgData name="Elhadi" userId="25bd9855-c3c8-4fe0-90d6-09dac4ca243f" providerId="ADAL" clId="{EDE4E29C-3D5C-414D-99F0-F9AF4280DC64}" dt="2022-04-23T22:06:06.753" v="2170" actId="404"/>
          <ac:spMkLst>
            <pc:docMk/>
            <pc:sldMk cId="348379310" sldId="299"/>
            <ac:spMk id="127" creationId="{29D3346F-0179-4FFF-8C90-1EA1C6F80D86}"/>
          </ac:spMkLst>
        </pc:spChg>
        <pc:spChg chg="mod">
          <ac:chgData name="Elhadi" userId="25bd9855-c3c8-4fe0-90d6-09dac4ca243f" providerId="ADAL" clId="{EDE4E29C-3D5C-414D-99F0-F9AF4280DC64}" dt="2022-04-23T22:06:23.233" v="2172"/>
          <ac:spMkLst>
            <pc:docMk/>
            <pc:sldMk cId="348379310" sldId="299"/>
            <ac:spMk id="128" creationId="{1BF2905C-B4A7-433C-B1BD-2986873C11A3}"/>
          </ac:spMkLst>
        </pc:spChg>
        <pc:spChg chg="mod">
          <ac:chgData name="Elhadi" userId="25bd9855-c3c8-4fe0-90d6-09dac4ca243f" providerId="ADAL" clId="{EDE4E29C-3D5C-414D-99F0-F9AF4280DC64}" dt="2022-04-23T22:06:06.753" v="2170" actId="404"/>
          <ac:spMkLst>
            <pc:docMk/>
            <pc:sldMk cId="348379310" sldId="299"/>
            <ac:spMk id="129" creationId="{BE4B6AE4-059A-48AF-A591-8C3DC6369D5C}"/>
          </ac:spMkLst>
        </pc:spChg>
        <pc:spChg chg="mod">
          <ac:chgData name="Elhadi" userId="25bd9855-c3c8-4fe0-90d6-09dac4ca243f" providerId="ADAL" clId="{EDE4E29C-3D5C-414D-99F0-F9AF4280DC64}" dt="2022-04-23T22:06:23.233" v="2172"/>
          <ac:spMkLst>
            <pc:docMk/>
            <pc:sldMk cId="348379310" sldId="299"/>
            <ac:spMk id="130" creationId="{B156ED07-EAD4-41EE-8050-8A31415710CF}"/>
          </ac:spMkLst>
        </pc:spChg>
        <pc:spChg chg="mod">
          <ac:chgData name="Elhadi" userId="25bd9855-c3c8-4fe0-90d6-09dac4ca243f" providerId="ADAL" clId="{EDE4E29C-3D5C-414D-99F0-F9AF4280DC64}" dt="2022-04-23T22:06:23.233" v="2172"/>
          <ac:spMkLst>
            <pc:docMk/>
            <pc:sldMk cId="348379310" sldId="299"/>
            <ac:spMk id="131" creationId="{29C9511E-9D0C-4354-B3F1-C5C74B15DE81}"/>
          </ac:spMkLst>
        </pc:spChg>
        <pc:spChg chg="mod">
          <ac:chgData name="Elhadi" userId="25bd9855-c3c8-4fe0-90d6-09dac4ca243f" providerId="ADAL" clId="{EDE4E29C-3D5C-414D-99F0-F9AF4280DC64}" dt="2022-04-23T22:06:23.233" v="2172"/>
          <ac:spMkLst>
            <pc:docMk/>
            <pc:sldMk cId="348379310" sldId="299"/>
            <ac:spMk id="132" creationId="{3826C30C-A988-4855-B3BC-19F7F846A326}"/>
          </ac:spMkLst>
        </pc:spChg>
        <pc:spChg chg="mod">
          <ac:chgData name="Elhadi" userId="25bd9855-c3c8-4fe0-90d6-09dac4ca243f" providerId="ADAL" clId="{EDE4E29C-3D5C-414D-99F0-F9AF4280DC64}" dt="2022-04-23T22:06:23.233" v="2172"/>
          <ac:spMkLst>
            <pc:docMk/>
            <pc:sldMk cId="348379310" sldId="299"/>
            <ac:spMk id="134" creationId="{C3728A8F-85FB-4C95-BF0C-2AFF107E05E2}"/>
          </ac:spMkLst>
        </pc:spChg>
        <pc:spChg chg="mod">
          <ac:chgData name="Elhadi" userId="25bd9855-c3c8-4fe0-90d6-09dac4ca243f" providerId="ADAL" clId="{EDE4E29C-3D5C-414D-99F0-F9AF4280DC64}" dt="2022-04-23T22:06:06.753" v="2170" actId="404"/>
          <ac:spMkLst>
            <pc:docMk/>
            <pc:sldMk cId="348379310" sldId="299"/>
            <ac:spMk id="137" creationId="{B8CE3C0C-BBCB-4CB4-ACDD-8A11ECAF2BC8}"/>
          </ac:spMkLst>
        </pc:spChg>
        <pc:spChg chg="mod">
          <ac:chgData name="Elhadi" userId="25bd9855-c3c8-4fe0-90d6-09dac4ca243f" providerId="ADAL" clId="{EDE4E29C-3D5C-414D-99F0-F9AF4280DC64}" dt="2022-04-23T22:06:23.233" v="2172"/>
          <ac:spMkLst>
            <pc:docMk/>
            <pc:sldMk cId="348379310" sldId="299"/>
            <ac:spMk id="141" creationId="{E809D90E-ACB7-401D-BF6E-82DF82F1240F}"/>
          </ac:spMkLst>
        </pc:spChg>
        <pc:spChg chg="add del mod">
          <ac:chgData name="Elhadi" userId="25bd9855-c3c8-4fe0-90d6-09dac4ca243f" providerId="ADAL" clId="{EDE4E29C-3D5C-414D-99F0-F9AF4280DC64}" dt="2022-04-23T22:06:30.973" v="2173" actId="21"/>
          <ac:spMkLst>
            <pc:docMk/>
            <pc:sldMk cId="348379310" sldId="299"/>
            <ac:spMk id="142" creationId="{CA3A8B3D-3F6C-4916-94EA-C731CF84E686}"/>
          </ac:spMkLst>
        </pc:spChg>
        <pc:spChg chg="add del mod">
          <ac:chgData name="Elhadi" userId="25bd9855-c3c8-4fe0-90d6-09dac4ca243f" providerId="ADAL" clId="{EDE4E29C-3D5C-414D-99F0-F9AF4280DC64}" dt="2022-04-23T22:06:30.973" v="2173" actId="21"/>
          <ac:spMkLst>
            <pc:docMk/>
            <pc:sldMk cId="348379310" sldId="299"/>
            <ac:spMk id="147" creationId="{DC07AC57-5E8C-490D-A435-3DADFA34F6BA}"/>
          </ac:spMkLst>
        </pc:spChg>
        <pc:spChg chg="mod">
          <ac:chgData name="Elhadi" userId="25bd9855-c3c8-4fe0-90d6-09dac4ca243f" providerId="ADAL" clId="{EDE4E29C-3D5C-414D-99F0-F9AF4280DC64}" dt="2022-04-23T22:06:23.233" v="2172"/>
          <ac:spMkLst>
            <pc:docMk/>
            <pc:sldMk cId="348379310" sldId="299"/>
            <ac:spMk id="150" creationId="{62FB7259-8529-45FF-8677-751B8021E65A}"/>
          </ac:spMkLst>
        </pc:spChg>
        <pc:spChg chg="mod">
          <ac:chgData name="Elhadi" userId="25bd9855-c3c8-4fe0-90d6-09dac4ca243f" providerId="ADAL" clId="{EDE4E29C-3D5C-414D-99F0-F9AF4280DC64}" dt="2022-04-23T22:06:23.233" v="2172"/>
          <ac:spMkLst>
            <pc:docMk/>
            <pc:sldMk cId="348379310" sldId="299"/>
            <ac:spMk id="151" creationId="{4969BA01-CD40-4FA2-A352-1157C398153E}"/>
          </ac:spMkLst>
        </pc:spChg>
        <pc:spChg chg="mod">
          <ac:chgData name="Elhadi" userId="25bd9855-c3c8-4fe0-90d6-09dac4ca243f" providerId="ADAL" clId="{EDE4E29C-3D5C-414D-99F0-F9AF4280DC64}" dt="2022-04-23T22:06:23.233" v="2172"/>
          <ac:spMkLst>
            <pc:docMk/>
            <pc:sldMk cId="348379310" sldId="299"/>
            <ac:spMk id="152" creationId="{1FF54627-8788-4DD6-8467-62B72CB3CC11}"/>
          </ac:spMkLst>
        </pc:spChg>
        <pc:spChg chg="mod">
          <ac:chgData name="Elhadi" userId="25bd9855-c3c8-4fe0-90d6-09dac4ca243f" providerId="ADAL" clId="{EDE4E29C-3D5C-414D-99F0-F9AF4280DC64}" dt="2022-04-23T22:06:23.233" v="2172"/>
          <ac:spMkLst>
            <pc:docMk/>
            <pc:sldMk cId="348379310" sldId="299"/>
            <ac:spMk id="153" creationId="{4B2643A7-E062-47BE-B67A-5A31AF3987D3}"/>
          </ac:spMkLst>
        </pc:spChg>
        <pc:spChg chg="mod">
          <ac:chgData name="Elhadi" userId="25bd9855-c3c8-4fe0-90d6-09dac4ca243f" providerId="ADAL" clId="{EDE4E29C-3D5C-414D-99F0-F9AF4280DC64}" dt="2022-04-23T22:06:23.233" v="2172"/>
          <ac:spMkLst>
            <pc:docMk/>
            <pc:sldMk cId="348379310" sldId="299"/>
            <ac:spMk id="154" creationId="{5EBC9137-E097-4838-8256-48C89F17DED7}"/>
          </ac:spMkLst>
        </pc:spChg>
        <pc:spChg chg="add del mod">
          <ac:chgData name="Elhadi" userId="25bd9855-c3c8-4fe0-90d6-09dac4ca243f" providerId="ADAL" clId="{EDE4E29C-3D5C-414D-99F0-F9AF4280DC64}" dt="2022-04-23T22:06:38.391" v="2175"/>
          <ac:spMkLst>
            <pc:docMk/>
            <pc:sldMk cId="348379310" sldId="299"/>
            <ac:spMk id="159" creationId="{C98B6C6F-E710-457E-BD37-B5C123D03662}"/>
          </ac:spMkLst>
        </pc:spChg>
        <pc:spChg chg="add del mod">
          <ac:chgData name="Elhadi" userId="25bd9855-c3c8-4fe0-90d6-09dac4ca243f" providerId="ADAL" clId="{EDE4E29C-3D5C-414D-99F0-F9AF4280DC64}" dt="2022-04-23T22:06:38.391" v="2175"/>
          <ac:spMkLst>
            <pc:docMk/>
            <pc:sldMk cId="348379310" sldId="299"/>
            <ac:spMk id="160" creationId="{98526153-5E65-4479-9266-2DEDA9190FC0}"/>
          </ac:spMkLst>
        </pc:spChg>
        <pc:spChg chg="add del mod">
          <ac:chgData name="Elhadi" userId="25bd9855-c3c8-4fe0-90d6-09dac4ca243f" providerId="ADAL" clId="{EDE4E29C-3D5C-414D-99F0-F9AF4280DC64}" dt="2022-04-23T22:06:38.391" v="2175"/>
          <ac:spMkLst>
            <pc:docMk/>
            <pc:sldMk cId="348379310" sldId="299"/>
            <ac:spMk id="161" creationId="{2117A829-CFF9-4BDC-9BD7-FABBA5868174}"/>
          </ac:spMkLst>
        </pc:spChg>
        <pc:spChg chg="mod">
          <ac:chgData name="Elhadi" userId="25bd9855-c3c8-4fe0-90d6-09dac4ca243f" providerId="ADAL" clId="{EDE4E29C-3D5C-414D-99F0-F9AF4280DC64}" dt="2022-04-23T22:06:32.560" v="2174"/>
          <ac:spMkLst>
            <pc:docMk/>
            <pc:sldMk cId="348379310" sldId="299"/>
            <ac:spMk id="163" creationId="{AC15BCBA-A027-4280-8823-8F23E229A572}"/>
          </ac:spMkLst>
        </pc:spChg>
        <pc:spChg chg="mod">
          <ac:chgData name="Elhadi" userId="25bd9855-c3c8-4fe0-90d6-09dac4ca243f" providerId="ADAL" clId="{EDE4E29C-3D5C-414D-99F0-F9AF4280DC64}" dt="2022-04-23T22:06:06.753" v="2170" actId="404"/>
          <ac:spMkLst>
            <pc:docMk/>
            <pc:sldMk cId="348379310" sldId="299"/>
            <ac:spMk id="171" creationId="{3DD931CE-AE3B-48B7-9A6B-1AD4431C15C7}"/>
          </ac:spMkLst>
        </pc:spChg>
        <pc:spChg chg="del mod">
          <ac:chgData name="Elhadi" userId="25bd9855-c3c8-4fe0-90d6-09dac4ca243f" providerId="ADAL" clId="{EDE4E29C-3D5C-414D-99F0-F9AF4280DC64}" dt="2022-04-23T22:06:21.292" v="2171" actId="21"/>
          <ac:spMkLst>
            <pc:docMk/>
            <pc:sldMk cId="348379310" sldId="299"/>
            <ac:spMk id="174" creationId="{2A43AB16-E144-48B4-92D0-C2BF6694B159}"/>
          </ac:spMkLst>
        </pc:spChg>
        <pc:spChg chg="mod">
          <ac:chgData name="Elhadi" userId="25bd9855-c3c8-4fe0-90d6-09dac4ca243f" providerId="ADAL" clId="{EDE4E29C-3D5C-414D-99F0-F9AF4280DC64}" dt="2022-04-23T22:06:06.753" v="2170" actId="404"/>
          <ac:spMkLst>
            <pc:docMk/>
            <pc:sldMk cId="348379310" sldId="299"/>
            <ac:spMk id="175" creationId="{AB5F4707-7B36-4942-858A-777058028D6A}"/>
          </ac:spMkLst>
        </pc:spChg>
        <pc:spChg chg="mod">
          <ac:chgData name="Elhadi" userId="25bd9855-c3c8-4fe0-90d6-09dac4ca243f" providerId="ADAL" clId="{EDE4E29C-3D5C-414D-99F0-F9AF4280DC64}" dt="2022-04-23T22:06:32.560" v="2174"/>
          <ac:spMkLst>
            <pc:docMk/>
            <pc:sldMk cId="348379310" sldId="299"/>
            <ac:spMk id="178" creationId="{1B4D3DF5-53E4-4982-AC09-0D0C65398307}"/>
          </ac:spMkLst>
        </pc:spChg>
        <pc:spChg chg="mod">
          <ac:chgData name="Elhadi" userId="25bd9855-c3c8-4fe0-90d6-09dac4ca243f" providerId="ADAL" clId="{EDE4E29C-3D5C-414D-99F0-F9AF4280DC64}" dt="2022-04-23T22:06:32.560" v="2174"/>
          <ac:spMkLst>
            <pc:docMk/>
            <pc:sldMk cId="348379310" sldId="299"/>
            <ac:spMk id="179" creationId="{DB38F18C-10C3-41D8-8B6C-2A17AF051D8F}"/>
          </ac:spMkLst>
        </pc:spChg>
        <pc:spChg chg="mod">
          <ac:chgData name="Elhadi" userId="25bd9855-c3c8-4fe0-90d6-09dac4ca243f" providerId="ADAL" clId="{EDE4E29C-3D5C-414D-99F0-F9AF4280DC64}" dt="2022-04-23T22:06:32.560" v="2174"/>
          <ac:spMkLst>
            <pc:docMk/>
            <pc:sldMk cId="348379310" sldId="299"/>
            <ac:spMk id="181" creationId="{DD11D0AF-5CEE-4B81-B27F-687D5DA27C4F}"/>
          </ac:spMkLst>
        </pc:spChg>
        <pc:spChg chg="mod">
          <ac:chgData name="Elhadi" userId="25bd9855-c3c8-4fe0-90d6-09dac4ca243f" providerId="ADAL" clId="{EDE4E29C-3D5C-414D-99F0-F9AF4280DC64}" dt="2022-04-23T22:06:32.560" v="2174"/>
          <ac:spMkLst>
            <pc:docMk/>
            <pc:sldMk cId="348379310" sldId="299"/>
            <ac:spMk id="185" creationId="{2EEBAE20-0CDF-4087-8337-8854D17D47D6}"/>
          </ac:spMkLst>
        </pc:spChg>
        <pc:spChg chg="mod">
          <ac:chgData name="Elhadi" userId="25bd9855-c3c8-4fe0-90d6-09dac4ca243f" providerId="ADAL" clId="{EDE4E29C-3D5C-414D-99F0-F9AF4280DC64}" dt="2022-04-23T22:06:32.560" v="2174"/>
          <ac:spMkLst>
            <pc:docMk/>
            <pc:sldMk cId="348379310" sldId="299"/>
            <ac:spMk id="186" creationId="{BA9B6F72-B246-4C01-9470-5CD697E8A0AD}"/>
          </ac:spMkLst>
        </pc:spChg>
        <pc:spChg chg="mod">
          <ac:chgData name="Elhadi" userId="25bd9855-c3c8-4fe0-90d6-09dac4ca243f" providerId="ADAL" clId="{EDE4E29C-3D5C-414D-99F0-F9AF4280DC64}" dt="2022-04-23T22:06:32.560" v="2174"/>
          <ac:spMkLst>
            <pc:docMk/>
            <pc:sldMk cId="348379310" sldId="299"/>
            <ac:spMk id="187" creationId="{613F83A0-520E-4964-B68A-0A7584F9E457}"/>
          </ac:spMkLst>
        </pc:spChg>
        <pc:spChg chg="mod">
          <ac:chgData name="Elhadi" userId="25bd9855-c3c8-4fe0-90d6-09dac4ca243f" providerId="ADAL" clId="{EDE4E29C-3D5C-414D-99F0-F9AF4280DC64}" dt="2022-04-23T22:06:32.560" v="2174"/>
          <ac:spMkLst>
            <pc:docMk/>
            <pc:sldMk cId="348379310" sldId="299"/>
            <ac:spMk id="188" creationId="{CC2B17ED-29BF-485F-BDC5-72AA24528C80}"/>
          </ac:spMkLst>
        </pc:spChg>
        <pc:spChg chg="mod">
          <ac:chgData name="Elhadi" userId="25bd9855-c3c8-4fe0-90d6-09dac4ca243f" providerId="ADAL" clId="{EDE4E29C-3D5C-414D-99F0-F9AF4280DC64}" dt="2022-04-23T22:06:32.560" v="2174"/>
          <ac:spMkLst>
            <pc:docMk/>
            <pc:sldMk cId="348379310" sldId="299"/>
            <ac:spMk id="189" creationId="{882B7C36-CBFA-4FDB-AB1A-B2B2B2203EB2}"/>
          </ac:spMkLst>
        </pc:spChg>
        <pc:spChg chg="mod">
          <ac:chgData name="Elhadi" userId="25bd9855-c3c8-4fe0-90d6-09dac4ca243f" providerId="ADAL" clId="{EDE4E29C-3D5C-414D-99F0-F9AF4280DC64}" dt="2022-04-23T22:06:32.560" v="2174"/>
          <ac:spMkLst>
            <pc:docMk/>
            <pc:sldMk cId="348379310" sldId="299"/>
            <ac:spMk id="190" creationId="{6284D44A-4432-431B-8FD9-A9358C67B3F8}"/>
          </ac:spMkLst>
        </pc:spChg>
        <pc:spChg chg="del mod">
          <ac:chgData name="Elhadi" userId="25bd9855-c3c8-4fe0-90d6-09dac4ca243f" providerId="ADAL" clId="{EDE4E29C-3D5C-414D-99F0-F9AF4280DC64}" dt="2022-04-23T22:06:21.292" v="2171" actId="21"/>
          <ac:spMkLst>
            <pc:docMk/>
            <pc:sldMk cId="348379310" sldId="299"/>
            <ac:spMk id="191" creationId="{6BBB3009-6188-4356-B46E-B96DC74BA6E2}"/>
          </ac:spMkLst>
        </pc:spChg>
        <pc:spChg chg="mod">
          <ac:chgData name="Elhadi" userId="25bd9855-c3c8-4fe0-90d6-09dac4ca243f" providerId="ADAL" clId="{EDE4E29C-3D5C-414D-99F0-F9AF4280DC64}" dt="2022-04-23T22:06:32.560" v="2174"/>
          <ac:spMkLst>
            <pc:docMk/>
            <pc:sldMk cId="348379310" sldId="299"/>
            <ac:spMk id="193" creationId="{1ED3D045-9F5F-4D31-AD03-F2B1E2DD598A}"/>
          </ac:spMkLst>
        </pc:spChg>
        <pc:spChg chg="mod">
          <ac:chgData name="Elhadi" userId="25bd9855-c3c8-4fe0-90d6-09dac4ca243f" providerId="ADAL" clId="{EDE4E29C-3D5C-414D-99F0-F9AF4280DC64}" dt="2022-04-23T22:06:32.560" v="2174"/>
          <ac:spMkLst>
            <pc:docMk/>
            <pc:sldMk cId="348379310" sldId="299"/>
            <ac:spMk id="194" creationId="{A2539A67-332D-4EC4-B94E-79E1B9E9AE64}"/>
          </ac:spMkLst>
        </pc:spChg>
        <pc:spChg chg="mod">
          <ac:chgData name="Elhadi" userId="25bd9855-c3c8-4fe0-90d6-09dac4ca243f" providerId="ADAL" clId="{EDE4E29C-3D5C-414D-99F0-F9AF4280DC64}" dt="2022-04-23T22:06:32.560" v="2174"/>
          <ac:spMkLst>
            <pc:docMk/>
            <pc:sldMk cId="348379310" sldId="299"/>
            <ac:spMk id="195" creationId="{B19B4A7E-FDE7-45EA-9CF4-7D635430ABAD}"/>
          </ac:spMkLst>
        </pc:spChg>
        <pc:spChg chg="mod">
          <ac:chgData name="Elhadi" userId="25bd9855-c3c8-4fe0-90d6-09dac4ca243f" providerId="ADAL" clId="{EDE4E29C-3D5C-414D-99F0-F9AF4280DC64}" dt="2022-04-23T22:06:32.560" v="2174"/>
          <ac:spMkLst>
            <pc:docMk/>
            <pc:sldMk cId="348379310" sldId="299"/>
            <ac:spMk id="196" creationId="{8C698EF2-D84E-4BEA-964D-F6B1807CF2AF}"/>
          </ac:spMkLst>
        </pc:spChg>
        <pc:spChg chg="mod">
          <ac:chgData name="Elhadi" userId="25bd9855-c3c8-4fe0-90d6-09dac4ca243f" providerId="ADAL" clId="{EDE4E29C-3D5C-414D-99F0-F9AF4280DC64}" dt="2022-04-23T22:06:06.753" v="2170" actId="404"/>
          <ac:spMkLst>
            <pc:docMk/>
            <pc:sldMk cId="348379310" sldId="299"/>
            <ac:spMk id="197" creationId="{7CFDA193-D845-4ECE-B52F-5111362B8667}"/>
          </ac:spMkLst>
        </pc:spChg>
        <pc:spChg chg="mod">
          <ac:chgData name="Elhadi" userId="25bd9855-c3c8-4fe0-90d6-09dac4ca243f" providerId="ADAL" clId="{EDE4E29C-3D5C-414D-99F0-F9AF4280DC64}" dt="2022-04-23T22:06:06.753" v="2170" actId="404"/>
          <ac:spMkLst>
            <pc:docMk/>
            <pc:sldMk cId="348379310" sldId="299"/>
            <ac:spMk id="198" creationId="{EBF88938-5F35-49AE-B524-F8CFFC2BE42A}"/>
          </ac:spMkLst>
        </pc:spChg>
        <pc:spChg chg="mod">
          <ac:chgData name="Elhadi" userId="25bd9855-c3c8-4fe0-90d6-09dac4ca243f" providerId="ADAL" clId="{EDE4E29C-3D5C-414D-99F0-F9AF4280DC64}" dt="2022-04-23T22:06:06.753" v="2170" actId="404"/>
          <ac:spMkLst>
            <pc:docMk/>
            <pc:sldMk cId="348379310" sldId="299"/>
            <ac:spMk id="199" creationId="{870CDF23-D3A4-4600-A4EA-78AF85C671ED}"/>
          </ac:spMkLst>
        </pc:spChg>
        <pc:spChg chg="mod">
          <ac:chgData name="Elhadi" userId="25bd9855-c3c8-4fe0-90d6-09dac4ca243f" providerId="ADAL" clId="{EDE4E29C-3D5C-414D-99F0-F9AF4280DC64}" dt="2022-04-23T22:06:06.753" v="2170" actId="404"/>
          <ac:spMkLst>
            <pc:docMk/>
            <pc:sldMk cId="348379310" sldId="299"/>
            <ac:spMk id="200" creationId="{49405A49-C1BC-4721-A90D-A8A38F97DD0F}"/>
          </ac:spMkLst>
        </pc:spChg>
        <pc:spChg chg="mod">
          <ac:chgData name="Elhadi" userId="25bd9855-c3c8-4fe0-90d6-09dac4ca243f" providerId="ADAL" clId="{EDE4E29C-3D5C-414D-99F0-F9AF4280DC64}" dt="2022-04-23T22:06:32.560" v="2174"/>
          <ac:spMkLst>
            <pc:docMk/>
            <pc:sldMk cId="348379310" sldId="299"/>
            <ac:spMk id="202" creationId="{EA258286-3D0D-4A53-8FCA-6157215BD1E2}"/>
          </ac:spMkLst>
        </pc:spChg>
        <pc:spChg chg="mod">
          <ac:chgData name="Elhadi" userId="25bd9855-c3c8-4fe0-90d6-09dac4ca243f" providerId="ADAL" clId="{EDE4E29C-3D5C-414D-99F0-F9AF4280DC64}" dt="2022-04-23T22:06:32.560" v="2174"/>
          <ac:spMkLst>
            <pc:docMk/>
            <pc:sldMk cId="348379310" sldId="299"/>
            <ac:spMk id="203" creationId="{B77AB8CE-42C3-4ECC-922A-8A87CAE5FA47}"/>
          </ac:spMkLst>
        </pc:spChg>
        <pc:spChg chg="mod">
          <ac:chgData name="Elhadi" userId="25bd9855-c3c8-4fe0-90d6-09dac4ca243f" providerId="ADAL" clId="{EDE4E29C-3D5C-414D-99F0-F9AF4280DC64}" dt="2022-04-23T22:06:32.560" v="2174"/>
          <ac:spMkLst>
            <pc:docMk/>
            <pc:sldMk cId="348379310" sldId="299"/>
            <ac:spMk id="204" creationId="{D708A6D7-8D29-487F-85F0-C65A01C3CD76}"/>
          </ac:spMkLst>
        </pc:spChg>
        <pc:spChg chg="mod">
          <ac:chgData name="Elhadi" userId="25bd9855-c3c8-4fe0-90d6-09dac4ca243f" providerId="ADAL" clId="{EDE4E29C-3D5C-414D-99F0-F9AF4280DC64}" dt="2022-04-23T22:06:32.560" v="2174"/>
          <ac:spMkLst>
            <pc:docMk/>
            <pc:sldMk cId="348379310" sldId="299"/>
            <ac:spMk id="205" creationId="{910FEF4B-3CC2-411C-9824-A6DEAAE6E31E}"/>
          </ac:spMkLst>
        </pc:spChg>
        <pc:spChg chg="mod">
          <ac:chgData name="Elhadi" userId="25bd9855-c3c8-4fe0-90d6-09dac4ca243f" providerId="ADAL" clId="{EDE4E29C-3D5C-414D-99F0-F9AF4280DC64}" dt="2022-04-23T22:06:32.560" v="2174"/>
          <ac:spMkLst>
            <pc:docMk/>
            <pc:sldMk cId="348379310" sldId="299"/>
            <ac:spMk id="208" creationId="{9C3CDEC1-6B31-4810-B6D9-E115F0870E11}"/>
          </ac:spMkLst>
        </pc:spChg>
        <pc:spChg chg="mod">
          <ac:chgData name="Elhadi" userId="25bd9855-c3c8-4fe0-90d6-09dac4ca243f" providerId="ADAL" clId="{EDE4E29C-3D5C-414D-99F0-F9AF4280DC64}" dt="2022-04-23T22:06:32.560" v="2174"/>
          <ac:spMkLst>
            <pc:docMk/>
            <pc:sldMk cId="348379310" sldId="299"/>
            <ac:spMk id="209" creationId="{2754D713-09F6-4AB6-8477-EA123CEF53F8}"/>
          </ac:spMkLst>
        </pc:spChg>
        <pc:spChg chg="mod">
          <ac:chgData name="Elhadi" userId="25bd9855-c3c8-4fe0-90d6-09dac4ca243f" providerId="ADAL" clId="{EDE4E29C-3D5C-414D-99F0-F9AF4280DC64}" dt="2022-04-23T22:06:32.560" v="2174"/>
          <ac:spMkLst>
            <pc:docMk/>
            <pc:sldMk cId="348379310" sldId="299"/>
            <ac:spMk id="210" creationId="{96170D22-7B3D-42A8-BE31-8C8CD58F5C7B}"/>
          </ac:spMkLst>
        </pc:spChg>
        <pc:spChg chg="mod">
          <ac:chgData name="Elhadi" userId="25bd9855-c3c8-4fe0-90d6-09dac4ca243f" providerId="ADAL" clId="{EDE4E29C-3D5C-414D-99F0-F9AF4280DC64}" dt="2022-04-23T22:06:32.560" v="2174"/>
          <ac:spMkLst>
            <pc:docMk/>
            <pc:sldMk cId="348379310" sldId="299"/>
            <ac:spMk id="212" creationId="{F3F371FD-F457-4DD8-AF81-12DDFF62FB7F}"/>
          </ac:spMkLst>
        </pc:spChg>
        <pc:spChg chg="mod">
          <ac:chgData name="Elhadi" userId="25bd9855-c3c8-4fe0-90d6-09dac4ca243f" providerId="ADAL" clId="{EDE4E29C-3D5C-414D-99F0-F9AF4280DC64}" dt="2022-04-23T22:06:32.560" v="2174"/>
          <ac:spMkLst>
            <pc:docMk/>
            <pc:sldMk cId="348379310" sldId="299"/>
            <ac:spMk id="214" creationId="{C7A2651C-EB02-4267-AC7E-04B4E2264655}"/>
          </ac:spMkLst>
        </pc:spChg>
        <pc:spChg chg="mod">
          <ac:chgData name="Elhadi" userId="25bd9855-c3c8-4fe0-90d6-09dac4ca243f" providerId="ADAL" clId="{EDE4E29C-3D5C-414D-99F0-F9AF4280DC64}" dt="2022-04-23T22:06:32.560" v="2174"/>
          <ac:spMkLst>
            <pc:docMk/>
            <pc:sldMk cId="348379310" sldId="299"/>
            <ac:spMk id="218" creationId="{4FF7204D-CFCB-4899-B381-FE46CAA23C3C}"/>
          </ac:spMkLst>
        </pc:spChg>
        <pc:spChg chg="add del mod">
          <ac:chgData name="Elhadi" userId="25bd9855-c3c8-4fe0-90d6-09dac4ca243f" providerId="ADAL" clId="{EDE4E29C-3D5C-414D-99F0-F9AF4280DC64}" dt="2022-04-23T22:06:38.391" v="2175"/>
          <ac:spMkLst>
            <pc:docMk/>
            <pc:sldMk cId="348379310" sldId="299"/>
            <ac:spMk id="219" creationId="{66F0EDED-A9BB-4C10-8A20-66F72F1A25E0}"/>
          </ac:spMkLst>
        </pc:spChg>
        <pc:spChg chg="add del mod">
          <ac:chgData name="Elhadi" userId="25bd9855-c3c8-4fe0-90d6-09dac4ca243f" providerId="ADAL" clId="{EDE4E29C-3D5C-414D-99F0-F9AF4280DC64}" dt="2022-04-23T22:06:38.391" v="2175"/>
          <ac:spMkLst>
            <pc:docMk/>
            <pc:sldMk cId="348379310" sldId="299"/>
            <ac:spMk id="223" creationId="{21F21B29-DA45-420F-8AD6-4F93DEA305DC}"/>
          </ac:spMkLst>
        </pc:spChg>
        <pc:spChg chg="mod">
          <ac:chgData name="Elhadi" userId="25bd9855-c3c8-4fe0-90d6-09dac4ca243f" providerId="ADAL" clId="{EDE4E29C-3D5C-414D-99F0-F9AF4280DC64}" dt="2022-04-23T22:06:32.560" v="2174"/>
          <ac:spMkLst>
            <pc:docMk/>
            <pc:sldMk cId="348379310" sldId="299"/>
            <ac:spMk id="226" creationId="{74B10E4A-2FE6-4F66-856E-89013C54BD6B}"/>
          </ac:spMkLst>
        </pc:spChg>
        <pc:spChg chg="mod">
          <ac:chgData name="Elhadi" userId="25bd9855-c3c8-4fe0-90d6-09dac4ca243f" providerId="ADAL" clId="{EDE4E29C-3D5C-414D-99F0-F9AF4280DC64}" dt="2022-04-23T22:06:32.560" v="2174"/>
          <ac:spMkLst>
            <pc:docMk/>
            <pc:sldMk cId="348379310" sldId="299"/>
            <ac:spMk id="227" creationId="{8D1CBF28-91D9-4172-A75B-65805C29BE60}"/>
          </ac:spMkLst>
        </pc:spChg>
        <pc:spChg chg="mod">
          <ac:chgData name="Elhadi" userId="25bd9855-c3c8-4fe0-90d6-09dac4ca243f" providerId="ADAL" clId="{EDE4E29C-3D5C-414D-99F0-F9AF4280DC64}" dt="2022-04-23T22:06:32.560" v="2174"/>
          <ac:spMkLst>
            <pc:docMk/>
            <pc:sldMk cId="348379310" sldId="299"/>
            <ac:spMk id="228" creationId="{233EC6B7-BCB4-4130-B5EF-47654A8630D8}"/>
          </ac:spMkLst>
        </pc:spChg>
        <pc:spChg chg="mod">
          <ac:chgData name="Elhadi" userId="25bd9855-c3c8-4fe0-90d6-09dac4ca243f" providerId="ADAL" clId="{EDE4E29C-3D5C-414D-99F0-F9AF4280DC64}" dt="2022-04-23T22:06:32.560" v="2174"/>
          <ac:spMkLst>
            <pc:docMk/>
            <pc:sldMk cId="348379310" sldId="299"/>
            <ac:spMk id="229" creationId="{8902DBC7-E6FC-4E2A-BD63-43E6F7461D73}"/>
          </ac:spMkLst>
        </pc:spChg>
        <pc:spChg chg="mod">
          <ac:chgData name="Elhadi" userId="25bd9855-c3c8-4fe0-90d6-09dac4ca243f" providerId="ADAL" clId="{EDE4E29C-3D5C-414D-99F0-F9AF4280DC64}" dt="2022-04-23T22:06:32.560" v="2174"/>
          <ac:spMkLst>
            <pc:docMk/>
            <pc:sldMk cId="348379310" sldId="299"/>
            <ac:spMk id="230" creationId="{F7B1AD00-724A-4ED9-8C34-A882BA703A0A}"/>
          </ac:spMkLst>
        </pc:spChg>
        <pc:spChg chg="add del mod">
          <ac:chgData name="Elhadi" userId="25bd9855-c3c8-4fe0-90d6-09dac4ca243f" providerId="ADAL" clId="{EDE4E29C-3D5C-414D-99F0-F9AF4280DC64}" dt="2022-04-23T22:51:44.610" v="2399"/>
          <ac:spMkLst>
            <pc:docMk/>
            <pc:sldMk cId="348379310" sldId="299"/>
            <ac:spMk id="237" creationId="{6F1E816A-D5E4-4DAF-821E-52A669E6F1E8}"/>
          </ac:spMkLst>
        </pc:spChg>
        <pc:spChg chg="add del mod">
          <ac:chgData name="Elhadi" userId="25bd9855-c3c8-4fe0-90d6-09dac4ca243f" providerId="ADAL" clId="{EDE4E29C-3D5C-414D-99F0-F9AF4280DC64}" dt="2022-04-23T22:51:44.610" v="2399"/>
          <ac:spMkLst>
            <pc:docMk/>
            <pc:sldMk cId="348379310" sldId="299"/>
            <ac:spMk id="238" creationId="{7DA4184C-D0AB-4BFD-918A-FE6D63837F23}"/>
          </ac:spMkLst>
        </pc:spChg>
        <pc:spChg chg="add del mod">
          <ac:chgData name="Elhadi" userId="25bd9855-c3c8-4fe0-90d6-09dac4ca243f" providerId="ADAL" clId="{EDE4E29C-3D5C-414D-99F0-F9AF4280DC64}" dt="2022-04-23T22:51:44.610" v="2399"/>
          <ac:spMkLst>
            <pc:docMk/>
            <pc:sldMk cId="348379310" sldId="299"/>
            <ac:spMk id="239" creationId="{7E86C26C-C86B-41B3-BEC1-0868F07A02C1}"/>
          </ac:spMkLst>
        </pc:spChg>
        <pc:spChg chg="add del mod">
          <ac:chgData name="Elhadi" userId="25bd9855-c3c8-4fe0-90d6-09dac4ca243f" providerId="ADAL" clId="{EDE4E29C-3D5C-414D-99F0-F9AF4280DC64}" dt="2022-04-23T22:51:44.610" v="2399"/>
          <ac:spMkLst>
            <pc:docMk/>
            <pc:sldMk cId="348379310" sldId="299"/>
            <ac:spMk id="240" creationId="{6A5F01B2-BD0D-4E76-BAAA-BE4F8D9D7BAE}"/>
          </ac:spMkLst>
        </pc:spChg>
        <pc:spChg chg="mod">
          <ac:chgData name="Elhadi" userId="25bd9855-c3c8-4fe0-90d6-09dac4ca243f" providerId="ADAL" clId="{EDE4E29C-3D5C-414D-99F0-F9AF4280DC64}" dt="2022-04-23T22:51:38.497" v="2398"/>
          <ac:spMkLst>
            <pc:docMk/>
            <pc:sldMk cId="348379310" sldId="299"/>
            <ac:spMk id="242" creationId="{DA325469-D221-4140-BCA8-4C7C0008B15A}"/>
          </ac:spMkLst>
        </pc:spChg>
        <pc:spChg chg="mod">
          <ac:chgData name="Elhadi" userId="25bd9855-c3c8-4fe0-90d6-09dac4ca243f" providerId="ADAL" clId="{EDE4E29C-3D5C-414D-99F0-F9AF4280DC64}" dt="2022-04-23T22:51:38.497" v="2398"/>
          <ac:spMkLst>
            <pc:docMk/>
            <pc:sldMk cId="348379310" sldId="299"/>
            <ac:spMk id="245" creationId="{18877E52-061A-4C60-A9D0-427A80119575}"/>
          </ac:spMkLst>
        </pc:spChg>
        <pc:spChg chg="mod">
          <ac:chgData name="Elhadi" userId="25bd9855-c3c8-4fe0-90d6-09dac4ca243f" providerId="ADAL" clId="{EDE4E29C-3D5C-414D-99F0-F9AF4280DC64}" dt="2022-04-23T22:51:38.497" v="2398"/>
          <ac:spMkLst>
            <pc:docMk/>
            <pc:sldMk cId="348379310" sldId="299"/>
            <ac:spMk id="246" creationId="{AFBCC962-3001-4BE6-8339-74B7BC76D192}"/>
          </ac:spMkLst>
        </pc:spChg>
        <pc:spChg chg="mod">
          <ac:chgData name="Elhadi" userId="25bd9855-c3c8-4fe0-90d6-09dac4ca243f" providerId="ADAL" clId="{EDE4E29C-3D5C-414D-99F0-F9AF4280DC64}" dt="2022-04-23T22:51:38.497" v="2398"/>
          <ac:spMkLst>
            <pc:docMk/>
            <pc:sldMk cId="348379310" sldId="299"/>
            <ac:spMk id="247" creationId="{2CD40923-178F-4B21-A3E1-CD71B7CE332F}"/>
          </ac:spMkLst>
        </pc:spChg>
        <pc:spChg chg="mod">
          <ac:chgData name="Elhadi" userId="25bd9855-c3c8-4fe0-90d6-09dac4ca243f" providerId="ADAL" clId="{EDE4E29C-3D5C-414D-99F0-F9AF4280DC64}" dt="2022-04-23T22:51:38.497" v="2398"/>
          <ac:spMkLst>
            <pc:docMk/>
            <pc:sldMk cId="348379310" sldId="299"/>
            <ac:spMk id="248" creationId="{3FD3DF4D-7C2D-4B24-8FE7-7AEBBDC808D4}"/>
          </ac:spMkLst>
        </pc:spChg>
        <pc:spChg chg="mod">
          <ac:chgData name="Elhadi" userId="25bd9855-c3c8-4fe0-90d6-09dac4ca243f" providerId="ADAL" clId="{EDE4E29C-3D5C-414D-99F0-F9AF4280DC64}" dt="2022-04-23T22:51:38.497" v="2398"/>
          <ac:spMkLst>
            <pc:docMk/>
            <pc:sldMk cId="348379310" sldId="299"/>
            <ac:spMk id="250" creationId="{8D4BE3F7-0FD7-4EA2-99ED-D915C2C65850}"/>
          </ac:spMkLst>
        </pc:spChg>
        <pc:spChg chg="mod">
          <ac:chgData name="Elhadi" userId="25bd9855-c3c8-4fe0-90d6-09dac4ca243f" providerId="ADAL" clId="{EDE4E29C-3D5C-414D-99F0-F9AF4280DC64}" dt="2022-04-23T22:51:38.497" v="2398"/>
          <ac:spMkLst>
            <pc:docMk/>
            <pc:sldMk cId="348379310" sldId="299"/>
            <ac:spMk id="254" creationId="{76F8FC89-C962-4C34-A7F4-2A15C3C9F4A0}"/>
          </ac:spMkLst>
        </pc:spChg>
        <pc:spChg chg="mod">
          <ac:chgData name="Elhadi" userId="25bd9855-c3c8-4fe0-90d6-09dac4ca243f" providerId="ADAL" clId="{EDE4E29C-3D5C-414D-99F0-F9AF4280DC64}" dt="2022-04-23T22:51:38.497" v="2398"/>
          <ac:spMkLst>
            <pc:docMk/>
            <pc:sldMk cId="348379310" sldId="299"/>
            <ac:spMk id="255" creationId="{670C48C9-5AA8-4AA8-BB8A-49C8C0D35C85}"/>
          </ac:spMkLst>
        </pc:spChg>
        <pc:spChg chg="mod">
          <ac:chgData name="Elhadi" userId="25bd9855-c3c8-4fe0-90d6-09dac4ca243f" providerId="ADAL" clId="{EDE4E29C-3D5C-414D-99F0-F9AF4280DC64}" dt="2022-04-23T22:51:38.497" v="2398"/>
          <ac:spMkLst>
            <pc:docMk/>
            <pc:sldMk cId="348379310" sldId="299"/>
            <ac:spMk id="256" creationId="{526DD8A3-8928-4FE4-AF7A-E9D93E3D386A}"/>
          </ac:spMkLst>
        </pc:spChg>
        <pc:spChg chg="mod">
          <ac:chgData name="Elhadi" userId="25bd9855-c3c8-4fe0-90d6-09dac4ca243f" providerId="ADAL" clId="{EDE4E29C-3D5C-414D-99F0-F9AF4280DC64}" dt="2022-04-23T22:51:38.497" v="2398"/>
          <ac:spMkLst>
            <pc:docMk/>
            <pc:sldMk cId="348379310" sldId="299"/>
            <ac:spMk id="257" creationId="{0C8B8A9C-F525-428D-B195-0EECB20D758A}"/>
          </ac:spMkLst>
        </pc:spChg>
        <pc:spChg chg="mod">
          <ac:chgData name="Elhadi" userId="25bd9855-c3c8-4fe0-90d6-09dac4ca243f" providerId="ADAL" clId="{EDE4E29C-3D5C-414D-99F0-F9AF4280DC64}" dt="2022-04-23T22:51:38.497" v="2398"/>
          <ac:spMkLst>
            <pc:docMk/>
            <pc:sldMk cId="348379310" sldId="299"/>
            <ac:spMk id="258" creationId="{7C2BAD1D-4D27-411B-BED2-BE64EA75F103}"/>
          </ac:spMkLst>
        </pc:spChg>
        <pc:spChg chg="mod">
          <ac:chgData name="Elhadi" userId="25bd9855-c3c8-4fe0-90d6-09dac4ca243f" providerId="ADAL" clId="{EDE4E29C-3D5C-414D-99F0-F9AF4280DC64}" dt="2022-04-23T22:51:38.497" v="2398"/>
          <ac:spMkLst>
            <pc:docMk/>
            <pc:sldMk cId="348379310" sldId="299"/>
            <ac:spMk id="261" creationId="{DB303886-1F50-440D-A467-01DADDEFE437}"/>
          </ac:spMkLst>
        </pc:spChg>
        <pc:spChg chg="mod">
          <ac:chgData name="Elhadi" userId="25bd9855-c3c8-4fe0-90d6-09dac4ca243f" providerId="ADAL" clId="{EDE4E29C-3D5C-414D-99F0-F9AF4280DC64}" dt="2022-04-23T22:51:38.497" v="2398"/>
          <ac:spMkLst>
            <pc:docMk/>
            <pc:sldMk cId="348379310" sldId="299"/>
            <ac:spMk id="267" creationId="{DC13BA15-773B-4C5E-951F-0B6FA4DD170C}"/>
          </ac:spMkLst>
        </pc:spChg>
        <pc:spChg chg="mod">
          <ac:chgData name="Elhadi" userId="25bd9855-c3c8-4fe0-90d6-09dac4ca243f" providerId="ADAL" clId="{EDE4E29C-3D5C-414D-99F0-F9AF4280DC64}" dt="2022-04-23T22:51:38.497" v="2398"/>
          <ac:spMkLst>
            <pc:docMk/>
            <pc:sldMk cId="348379310" sldId="299"/>
            <ac:spMk id="268" creationId="{D88BDE89-C026-4965-92D2-25A3CA36C545}"/>
          </ac:spMkLst>
        </pc:spChg>
        <pc:spChg chg="mod">
          <ac:chgData name="Elhadi" userId="25bd9855-c3c8-4fe0-90d6-09dac4ca243f" providerId="ADAL" clId="{EDE4E29C-3D5C-414D-99F0-F9AF4280DC64}" dt="2022-04-23T22:51:38.497" v="2398"/>
          <ac:spMkLst>
            <pc:docMk/>
            <pc:sldMk cId="348379310" sldId="299"/>
            <ac:spMk id="269" creationId="{E63FC949-86B6-41DB-9B7A-51BFCDFB6069}"/>
          </ac:spMkLst>
        </pc:spChg>
        <pc:spChg chg="mod">
          <ac:chgData name="Elhadi" userId="25bd9855-c3c8-4fe0-90d6-09dac4ca243f" providerId="ADAL" clId="{EDE4E29C-3D5C-414D-99F0-F9AF4280DC64}" dt="2022-04-23T22:51:38.497" v="2398"/>
          <ac:spMkLst>
            <pc:docMk/>
            <pc:sldMk cId="348379310" sldId="299"/>
            <ac:spMk id="270" creationId="{0D865D7B-2A94-40E1-B03A-2369DFEEDE33}"/>
          </ac:spMkLst>
        </pc:spChg>
        <pc:spChg chg="mod">
          <ac:chgData name="Elhadi" userId="25bd9855-c3c8-4fe0-90d6-09dac4ca243f" providerId="ADAL" clId="{EDE4E29C-3D5C-414D-99F0-F9AF4280DC64}" dt="2022-04-23T22:51:38.497" v="2398"/>
          <ac:spMkLst>
            <pc:docMk/>
            <pc:sldMk cId="348379310" sldId="299"/>
            <ac:spMk id="271" creationId="{F7A3EA19-5A25-45AC-9428-A93D9F9073EA}"/>
          </ac:spMkLst>
        </pc:spChg>
        <pc:spChg chg="mod">
          <ac:chgData name="Elhadi" userId="25bd9855-c3c8-4fe0-90d6-09dac4ca243f" providerId="ADAL" clId="{EDE4E29C-3D5C-414D-99F0-F9AF4280DC64}" dt="2022-04-23T22:51:38.497" v="2398"/>
          <ac:spMkLst>
            <pc:docMk/>
            <pc:sldMk cId="348379310" sldId="299"/>
            <ac:spMk id="272" creationId="{75444CD6-E3F4-4962-871A-C5A40BA3C7AE}"/>
          </ac:spMkLst>
        </pc:spChg>
        <pc:spChg chg="mod">
          <ac:chgData name="Elhadi" userId="25bd9855-c3c8-4fe0-90d6-09dac4ca243f" providerId="ADAL" clId="{EDE4E29C-3D5C-414D-99F0-F9AF4280DC64}" dt="2022-04-23T22:51:38.497" v="2398"/>
          <ac:spMkLst>
            <pc:docMk/>
            <pc:sldMk cId="348379310" sldId="299"/>
            <ac:spMk id="273" creationId="{8B1F1344-C8BF-4185-A920-E293367F6889}"/>
          </ac:spMkLst>
        </pc:spChg>
        <pc:spChg chg="add del mod">
          <ac:chgData name="Elhadi" userId="25bd9855-c3c8-4fe0-90d6-09dac4ca243f" providerId="ADAL" clId="{EDE4E29C-3D5C-414D-99F0-F9AF4280DC64}" dt="2022-04-23T22:51:44.610" v="2399"/>
          <ac:spMkLst>
            <pc:docMk/>
            <pc:sldMk cId="348379310" sldId="299"/>
            <ac:spMk id="275" creationId="{1B8EFB14-29A4-433F-9E32-D7126191D044}"/>
          </ac:spMkLst>
        </pc:spChg>
        <pc:spChg chg="add del mod">
          <ac:chgData name="Elhadi" userId="25bd9855-c3c8-4fe0-90d6-09dac4ca243f" providerId="ADAL" clId="{EDE4E29C-3D5C-414D-99F0-F9AF4280DC64}" dt="2022-04-23T22:51:44.610" v="2399"/>
          <ac:spMkLst>
            <pc:docMk/>
            <pc:sldMk cId="348379310" sldId="299"/>
            <ac:spMk id="276" creationId="{4ABD7544-74C1-49CE-8D85-3B4EDFBED446}"/>
          </ac:spMkLst>
        </pc:spChg>
        <pc:spChg chg="add del mod">
          <ac:chgData name="Elhadi" userId="25bd9855-c3c8-4fe0-90d6-09dac4ca243f" providerId="ADAL" clId="{EDE4E29C-3D5C-414D-99F0-F9AF4280DC64}" dt="2022-04-23T22:51:44.610" v="2399"/>
          <ac:spMkLst>
            <pc:docMk/>
            <pc:sldMk cId="348379310" sldId="299"/>
            <ac:spMk id="277" creationId="{716565D7-90D6-4F05-A9AC-3793A022F0F0}"/>
          </ac:spMkLst>
        </pc:spChg>
        <pc:spChg chg="mod">
          <ac:chgData name="Elhadi" userId="25bd9855-c3c8-4fe0-90d6-09dac4ca243f" providerId="ADAL" clId="{EDE4E29C-3D5C-414D-99F0-F9AF4280DC64}" dt="2022-04-23T22:51:38.497" v="2398"/>
          <ac:spMkLst>
            <pc:docMk/>
            <pc:sldMk cId="348379310" sldId="299"/>
            <ac:spMk id="282" creationId="{CA624FDF-E609-405D-8F8C-589A1DB5B393}"/>
          </ac:spMkLst>
        </pc:spChg>
        <pc:spChg chg="add del mod">
          <ac:chgData name="Elhadi" userId="25bd9855-c3c8-4fe0-90d6-09dac4ca243f" providerId="ADAL" clId="{EDE4E29C-3D5C-414D-99F0-F9AF4280DC64}" dt="2022-04-23T22:51:44.610" v="2399"/>
          <ac:spMkLst>
            <pc:docMk/>
            <pc:sldMk cId="348379310" sldId="299"/>
            <ac:spMk id="283" creationId="{7A517E75-6292-4F06-B17D-B55FD0C8DA8B}"/>
          </ac:spMkLst>
        </pc:spChg>
        <pc:spChg chg="add del mod">
          <ac:chgData name="Elhadi" userId="25bd9855-c3c8-4fe0-90d6-09dac4ca243f" providerId="ADAL" clId="{EDE4E29C-3D5C-414D-99F0-F9AF4280DC64}" dt="2022-04-23T22:51:44.610" v="2399"/>
          <ac:spMkLst>
            <pc:docMk/>
            <pc:sldMk cId="348379310" sldId="299"/>
            <ac:spMk id="287" creationId="{A177AED3-0FDD-4012-BC47-DD67C1C39E1E}"/>
          </ac:spMkLst>
        </pc:spChg>
        <pc:spChg chg="mod">
          <ac:chgData name="Elhadi" userId="25bd9855-c3c8-4fe0-90d6-09dac4ca243f" providerId="ADAL" clId="{EDE4E29C-3D5C-414D-99F0-F9AF4280DC64}" dt="2022-04-23T22:51:38.497" v="2398"/>
          <ac:spMkLst>
            <pc:docMk/>
            <pc:sldMk cId="348379310" sldId="299"/>
            <ac:spMk id="290" creationId="{0E1B93E5-93FA-424D-AE16-B1C9752BE8E4}"/>
          </ac:spMkLst>
        </pc:spChg>
        <pc:spChg chg="mod">
          <ac:chgData name="Elhadi" userId="25bd9855-c3c8-4fe0-90d6-09dac4ca243f" providerId="ADAL" clId="{EDE4E29C-3D5C-414D-99F0-F9AF4280DC64}" dt="2022-04-23T22:51:38.497" v="2398"/>
          <ac:spMkLst>
            <pc:docMk/>
            <pc:sldMk cId="348379310" sldId="299"/>
            <ac:spMk id="291" creationId="{03B27964-C9D8-4EAD-A60C-7E40F09234C5}"/>
          </ac:spMkLst>
        </pc:spChg>
        <pc:spChg chg="mod">
          <ac:chgData name="Elhadi" userId="25bd9855-c3c8-4fe0-90d6-09dac4ca243f" providerId="ADAL" clId="{EDE4E29C-3D5C-414D-99F0-F9AF4280DC64}" dt="2022-04-23T22:51:38.497" v="2398"/>
          <ac:spMkLst>
            <pc:docMk/>
            <pc:sldMk cId="348379310" sldId="299"/>
            <ac:spMk id="292" creationId="{71BE0F08-4A56-408D-8052-6E8103E0D1A8}"/>
          </ac:spMkLst>
        </pc:spChg>
        <pc:spChg chg="mod">
          <ac:chgData name="Elhadi" userId="25bd9855-c3c8-4fe0-90d6-09dac4ca243f" providerId="ADAL" clId="{EDE4E29C-3D5C-414D-99F0-F9AF4280DC64}" dt="2022-04-23T22:51:38.497" v="2398"/>
          <ac:spMkLst>
            <pc:docMk/>
            <pc:sldMk cId="348379310" sldId="299"/>
            <ac:spMk id="293" creationId="{22F5BCB2-76AB-47E2-9C72-EB2DF7F88E19}"/>
          </ac:spMkLst>
        </pc:spChg>
        <pc:spChg chg="mod">
          <ac:chgData name="Elhadi" userId="25bd9855-c3c8-4fe0-90d6-09dac4ca243f" providerId="ADAL" clId="{EDE4E29C-3D5C-414D-99F0-F9AF4280DC64}" dt="2022-04-23T22:51:38.497" v="2398"/>
          <ac:spMkLst>
            <pc:docMk/>
            <pc:sldMk cId="348379310" sldId="299"/>
            <ac:spMk id="294" creationId="{9E1FB352-A429-4D5E-86C3-14D32639D0C4}"/>
          </ac:spMkLst>
        </pc:spChg>
        <pc:spChg chg="add mod">
          <ac:chgData name="Elhadi" userId="25bd9855-c3c8-4fe0-90d6-09dac4ca243f" providerId="ADAL" clId="{EDE4E29C-3D5C-414D-99F0-F9AF4280DC64}" dt="2022-04-23T23:00:18.454" v="2528" actId="1076"/>
          <ac:spMkLst>
            <pc:docMk/>
            <pc:sldMk cId="348379310" sldId="299"/>
            <ac:spMk id="299" creationId="{6CD4A0A9-5BC1-4A97-8848-A493FBE5702F}"/>
          </ac:spMkLst>
        </pc:spChg>
        <pc:spChg chg="add mod">
          <ac:chgData name="Elhadi" userId="25bd9855-c3c8-4fe0-90d6-09dac4ca243f" providerId="ADAL" clId="{EDE4E29C-3D5C-414D-99F0-F9AF4280DC64}" dt="2022-04-23T23:01:06.069" v="2535" actId="1076"/>
          <ac:spMkLst>
            <pc:docMk/>
            <pc:sldMk cId="348379310" sldId="299"/>
            <ac:spMk id="300" creationId="{227353CA-526C-4226-B428-23D5F7C1E9D4}"/>
          </ac:spMkLst>
        </pc:spChg>
        <pc:spChg chg="add mod">
          <ac:chgData name="Elhadi" userId="25bd9855-c3c8-4fe0-90d6-09dac4ca243f" providerId="ADAL" clId="{EDE4E29C-3D5C-414D-99F0-F9AF4280DC64}" dt="2022-04-23T23:01:09.601" v="2536" actId="1076"/>
          <ac:spMkLst>
            <pc:docMk/>
            <pc:sldMk cId="348379310" sldId="299"/>
            <ac:spMk id="301" creationId="{0218E163-5A96-41DB-965A-101D40B1FB7B}"/>
          </ac:spMkLst>
        </pc:spChg>
        <pc:spChg chg="add mod">
          <ac:chgData name="Elhadi" userId="25bd9855-c3c8-4fe0-90d6-09dac4ca243f" providerId="ADAL" clId="{EDE4E29C-3D5C-414D-99F0-F9AF4280DC64}" dt="2022-04-23T22:59:05.920" v="2510" actId="1036"/>
          <ac:spMkLst>
            <pc:docMk/>
            <pc:sldMk cId="348379310" sldId="299"/>
            <ac:spMk id="302" creationId="{E71942AB-57FA-4CFC-93CF-7B80EA655B39}"/>
          </ac:spMkLst>
        </pc:spChg>
        <pc:spChg chg="mod">
          <ac:chgData name="Elhadi" userId="25bd9855-c3c8-4fe0-90d6-09dac4ca243f" providerId="ADAL" clId="{EDE4E29C-3D5C-414D-99F0-F9AF4280DC64}" dt="2022-04-23T22:51:45.863" v="2400"/>
          <ac:spMkLst>
            <pc:docMk/>
            <pc:sldMk cId="348379310" sldId="299"/>
            <ac:spMk id="304" creationId="{81382827-0AAD-4346-BD32-A9BAC805746E}"/>
          </ac:spMkLst>
        </pc:spChg>
        <pc:spChg chg="mod">
          <ac:chgData name="Elhadi" userId="25bd9855-c3c8-4fe0-90d6-09dac4ca243f" providerId="ADAL" clId="{EDE4E29C-3D5C-414D-99F0-F9AF4280DC64}" dt="2022-04-23T22:51:45.863" v="2400"/>
          <ac:spMkLst>
            <pc:docMk/>
            <pc:sldMk cId="348379310" sldId="299"/>
            <ac:spMk id="307" creationId="{1CA3CAAD-D933-4247-A8D2-637CE59F1EFC}"/>
          </ac:spMkLst>
        </pc:spChg>
        <pc:spChg chg="mod">
          <ac:chgData name="Elhadi" userId="25bd9855-c3c8-4fe0-90d6-09dac4ca243f" providerId="ADAL" clId="{EDE4E29C-3D5C-414D-99F0-F9AF4280DC64}" dt="2022-04-23T22:51:45.863" v="2400"/>
          <ac:spMkLst>
            <pc:docMk/>
            <pc:sldMk cId="348379310" sldId="299"/>
            <ac:spMk id="308" creationId="{BC5726FF-E93A-4D33-9945-17AFE654D88A}"/>
          </ac:spMkLst>
        </pc:spChg>
        <pc:spChg chg="mod">
          <ac:chgData name="Elhadi" userId="25bd9855-c3c8-4fe0-90d6-09dac4ca243f" providerId="ADAL" clId="{EDE4E29C-3D5C-414D-99F0-F9AF4280DC64}" dt="2022-04-23T22:51:45.863" v="2400"/>
          <ac:spMkLst>
            <pc:docMk/>
            <pc:sldMk cId="348379310" sldId="299"/>
            <ac:spMk id="309" creationId="{DE796E53-893D-438F-8E96-9002F5E808D2}"/>
          </ac:spMkLst>
        </pc:spChg>
        <pc:spChg chg="mod">
          <ac:chgData name="Elhadi" userId="25bd9855-c3c8-4fe0-90d6-09dac4ca243f" providerId="ADAL" clId="{EDE4E29C-3D5C-414D-99F0-F9AF4280DC64}" dt="2022-04-23T22:51:45.863" v="2400"/>
          <ac:spMkLst>
            <pc:docMk/>
            <pc:sldMk cId="348379310" sldId="299"/>
            <ac:spMk id="310" creationId="{F38C3304-8CCA-4029-B1DB-E592F820BF46}"/>
          </ac:spMkLst>
        </pc:spChg>
        <pc:spChg chg="mod">
          <ac:chgData name="Elhadi" userId="25bd9855-c3c8-4fe0-90d6-09dac4ca243f" providerId="ADAL" clId="{EDE4E29C-3D5C-414D-99F0-F9AF4280DC64}" dt="2022-04-23T22:51:45.863" v="2400"/>
          <ac:spMkLst>
            <pc:docMk/>
            <pc:sldMk cId="348379310" sldId="299"/>
            <ac:spMk id="312" creationId="{6DB73674-BF8A-4B46-AD30-994E866DBFDC}"/>
          </ac:spMkLst>
        </pc:spChg>
        <pc:spChg chg="mod">
          <ac:chgData name="Elhadi" userId="25bd9855-c3c8-4fe0-90d6-09dac4ca243f" providerId="ADAL" clId="{EDE4E29C-3D5C-414D-99F0-F9AF4280DC64}" dt="2022-04-23T22:51:45.863" v="2400"/>
          <ac:spMkLst>
            <pc:docMk/>
            <pc:sldMk cId="348379310" sldId="299"/>
            <ac:spMk id="316" creationId="{CC63FA7C-EB7A-46A9-9285-BC078290EC67}"/>
          </ac:spMkLst>
        </pc:spChg>
        <pc:spChg chg="mod">
          <ac:chgData name="Elhadi" userId="25bd9855-c3c8-4fe0-90d6-09dac4ca243f" providerId="ADAL" clId="{EDE4E29C-3D5C-414D-99F0-F9AF4280DC64}" dt="2022-04-23T22:51:45.863" v="2400"/>
          <ac:spMkLst>
            <pc:docMk/>
            <pc:sldMk cId="348379310" sldId="299"/>
            <ac:spMk id="317" creationId="{B0E6AF3E-5393-4928-899A-997210ACF961}"/>
          </ac:spMkLst>
        </pc:spChg>
        <pc:spChg chg="mod">
          <ac:chgData name="Elhadi" userId="25bd9855-c3c8-4fe0-90d6-09dac4ca243f" providerId="ADAL" clId="{EDE4E29C-3D5C-414D-99F0-F9AF4280DC64}" dt="2022-04-23T22:51:45.863" v="2400"/>
          <ac:spMkLst>
            <pc:docMk/>
            <pc:sldMk cId="348379310" sldId="299"/>
            <ac:spMk id="318" creationId="{FEEA239E-6B5D-4E9F-A635-BA60FDDF8863}"/>
          </ac:spMkLst>
        </pc:spChg>
        <pc:spChg chg="mod">
          <ac:chgData name="Elhadi" userId="25bd9855-c3c8-4fe0-90d6-09dac4ca243f" providerId="ADAL" clId="{EDE4E29C-3D5C-414D-99F0-F9AF4280DC64}" dt="2022-04-23T22:51:45.863" v="2400"/>
          <ac:spMkLst>
            <pc:docMk/>
            <pc:sldMk cId="348379310" sldId="299"/>
            <ac:spMk id="319" creationId="{C21A6587-1D41-4C5F-8808-B1655CA81984}"/>
          </ac:spMkLst>
        </pc:spChg>
        <pc:spChg chg="mod">
          <ac:chgData name="Elhadi" userId="25bd9855-c3c8-4fe0-90d6-09dac4ca243f" providerId="ADAL" clId="{EDE4E29C-3D5C-414D-99F0-F9AF4280DC64}" dt="2022-04-23T22:51:45.863" v="2400"/>
          <ac:spMkLst>
            <pc:docMk/>
            <pc:sldMk cId="348379310" sldId="299"/>
            <ac:spMk id="320" creationId="{E746C8F9-45E5-4C41-8C7A-F8C79967B4EA}"/>
          </ac:spMkLst>
        </pc:spChg>
        <pc:spChg chg="mod">
          <ac:chgData name="Elhadi" userId="25bd9855-c3c8-4fe0-90d6-09dac4ca243f" providerId="ADAL" clId="{EDE4E29C-3D5C-414D-99F0-F9AF4280DC64}" dt="2022-04-23T22:51:45.863" v="2400"/>
          <ac:spMkLst>
            <pc:docMk/>
            <pc:sldMk cId="348379310" sldId="299"/>
            <ac:spMk id="321" creationId="{998A18A6-BFF8-48C8-A897-0EECEAF5CFDF}"/>
          </ac:spMkLst>
        </pc:spChg>
        <pc:spChg chg="mod">
          <ac:chgData name="Elhadi" userId="25bd9855-c3c8-4fe0-90d6-09dac4ca243f" providerId="ADAL" clId="{EDE4E29C-3D5C-414D-99F0-F9AF4280DC64}" dt="2022-04-23T22:51:45.863" v="2400"/>
          <ac:spMkLst>
            <pc:docMk/>
            <pc:sldMk cId="348379310" sldId="299"/>
            <ac:spMk id="327" creationId="{64979020-F1D0-477B-82B2-65AB1543486C}"/>
          </ac:spMkLst>
        </pc:spChg>
        <pc:spChg chg="mod">
          <ac:chgData name="Elhadi" userId="25bd9855-c3c8-4fe0-90d6-09dac4ca243f" providerId="ADAL" clId="{EDE4E29C-3D5C-414D-99F0-F9AF4280DC64}" dt="2022-04-23T22:51:45.863" v="2400"/>
          <ac:spMkLst>
            <pc:docMk/>
            <pc:sldMk cId="348379310" sldId="299"/>
            <ac:spMk id="328" creationId="{5346BB76-FCF9-4A4D-887C-5CAF472ADFC4}"/>
          </ac:spMkLst>
        </pc:spChg>
        <pc:spChg chg="mod">
          <ac:chgData name="Elhadi" userId="25bd9855-c3c8-4fe0-90d6-09dac4ca243f" providerId="ADAL" clId="{EDE4E29C-3D5C-414D-99F0-F9AF4280DC64}" dt="2022-04-23T22:51:45.863" v="2400"/>
          <ac:spMkLst>
            <pc:docMk/>
            <pc:sldMk cId="348379310" sldId="299"/>
            <ac:spMk id="329" creationId="{6043350E-F2E0-4149-AC7C-6F28EB3DEE40}"/>
          </ac:spMkLst>
        </pc:spChg>
        <pc:spChg chg="mod">
          <ac:chgData name="Elhadi" userId="25bd9855-c3c8-4fe0-90d6-09dac4ca243f" providerId="ADAL" clId="{EDE4E29C-3D5C-414D-99F0-F9AF4280DC64}" dt="2022-04-23T22:51:45.863" v="2400"/>
          <ac:spMkLst>
            <pc:docMk/>
            <pc:sldMk cId="348379310" sldId="299"/>
            <ac:spMk id="330" creationId="{4CF5CA81-64D3-4BCA-AF6D-2E7EF380F48E}"/>
          </ac:spMkLst>
        </pc:spChg>
        <pc:spChg chg="mod">
          <ac:chgData name="Elhadi" userId="25bd9855-c3c8-4fe0-90d6-09dac4ca243f" providerId="ADAL" clId="{EDE4E29C-3D5C-414D-99F0-F9AF4280DC64}" dt="2022-04-23T22:51:45.863" v="2400"/>
          <ac:spMkLst>
            <pc:docMk/>
            <pc:sldMk cId="348379310" sldId="299"/>
            <ac:spMk id="331" creationId="{11DEAAFC-6C5D-42F1-86E0-047D53E5921E}"/>
          </ac:spMkLst>
        </pc:spChg>
        <pc:spChg chg="mod">
          <ac:chgData name="Elhadi" userId="25bd9855-c3c8-4fe0-90d6-09dac4ca243f" providerId="ADAL" clId="{EDE4E29C-3D5C-414D-99F0-F9AF4280DC64}" dt="2022-04-23T22:51:45.863" v="2400"/>
          <ac:spMkLst>
            <pc:docMk/>
            <pc:sldMk cId="348379310" sldId="299"/>
            <ac:spMk id="332" creationId="{22328F8C-A9CD-4905-AC7D-08535A135188}"/>
          </ac:spMkLst>
        </pc:spChg>
        <pc:spChg chg="mod">
          <ac:chgData name="Elhadi" userId="25bd9855-c3c8-4fe0-90d6-09dac4ca243f" providerId="ADAL" clId="{EDE4E29C-3D5C-414D-99F0-F9AF4280DC64}" dt="2022-04-23T22:51:45.863" v="2400"/>
          <ac:spMkLst>
            <pc:docMk/>
            <pc:sldMk cId="348379310" sldId="299"/>
            <ac:spMk id="333" creationId="{1C8984F8-7549-4701-843F-AAF2F4698F37}"/>
          </ac:spMkLst>
        </pc:spChg>
        <pc:spChg chg="add mod">
          <ac:chgData name="Elhadi" userId="25bd9855-c3c8-4fe0-90d6-09dac4ca243f" providerId="ADAL" clId="{EDE4E29C-3D5C-414D-99F0-F9AF4280DC64}" dt="2022-04-23T22:59:05.920" v="2510" actId="1036"/>
          <ac:spMkLst>
            <pc:docMk/>
            <pc:sldMk cId="348379310" sldId="299"/>
            <ac:spMk id="335" creationId="{EF645BCB-B663-4DBD-82F2-626306A39398}"/>
          </ac:spMkLst>
        </pc:spChg>
        <pc:spChg chg="add mod">
          <ac:chgData name="Elhadi" userId="25bd9855-c3c8-4fe0-90d6-09dac4ca243f" providerId="ADAL" clId="{EDE4E29C-3D5C-414D-99F0-F9AF4280DC64}" dt="2022-04-23T22:59:05.920" v="2510" actId="1036"/>
          <ac:spMkLst>
            <pc:docMk/>
            <pc:sldMk cId="348379310" sldId="299"/>
            <ac:spMk id="336" creationId="{57847E1B-21C4-462E-8DF2-13C060925E84}"/>
          </ac:spMkLst>
        </pc:spChg>
        <pc:spChg chg="add mod">
          <ac:chgData name="Elhadi" userId="25bd9855-c3c8-4fe0-90d6-09dac4ca243f" providerId="ADAL" clId="{EDE4E29C-3D5C-414D-99F0-F9AF4280DC64}" dt="2022-04-23T22:59:05.920" v="2510" actId="1036"/>
          <ac:spMkLst>
            <pc:docMk/>
            <pc:sldMk cId="348379310" sldId="299"/>
            <ac:spMk id="337" creationId="{6B842FDF-6DAC-44D3-9113-DF927FE646AF}"/>
          </ac:spMkLst>
        </pc:spChg>
        <pc:spChg chg="mod topLvl">
          <ac:chgData name="Elhadi" userId="25bd9855-c3c8-4fe0-90d6-09dac4ca243f" providerId="ADAL" clId="{EDE4E29C-3D5C-414D-99F0-F9AF4280DC64}" dt="2022-04-23T23:00:42.649" v="2532" actId="1076"/>
          <ac:spMkLst>
            <pc:docMk/>
            <pc:sldMk cId="348379310" sldId="299"/>
            <ac:spMk id="342" creationId="{B3190989-E2E1-40E1-8A1C-26229A8DF04D}"/>
          </ac:spMkLst>
        </pc:spChg>
        <pc:spChg chg="add mod">
          <ac:chgData name="Elhadi" userId="25bd9855-c3c8-4fe0-90d6-09dac4ca243f" providerId="ADAL" clId="{EDE4E29C-3D5C-414D-99F0-F9AF4280DC64}" dt="2022-04-23T22:59:05.920" v="2510" actId="1036"/>
          <ac:spMkLst>
            <pc:docMk/>
            <pc:sldMk cId="348379310" sldId="299"/>
            <ac:spMk id="343" creationId="{E655F046-6CD8-4A09-8A1B-4B047698E217}"/>
          </ac:spMkLst>
        </pc:spChg>
        <pc:spChg chg="add mod">
          <ac:chgData name="Elhadi" userId="25bd9855-c3c8-4fe0-90d6-09dac4ca243f" providerId="ADAL" clId="{EDE4E29C-3D5C-414D-99F0-F9AF4280DC64}" dt="2022-04-23T23:01:01.749" v="2534" actId="1076"/>
          <ac:spMkLst>
            <pc:docMk/>
            <pc:sldMk cId="348379310" sldId="299"/>
            <ac:spMk id="347" creationId="{F4B7D1AD-A959-4629-B1E1-446A1D058718}"/>
          </ac:spMkLst>
        </pc:spChg>
        <pc:spChg chg="mod topLvl">
          <ac:chgData name="Elhadi" userId="25bd9855-c3c8-4fe0-90d6-09dac4ca243f" providerId="ADAL" clId="{EDE4E29C-3D5C-414D-99F0-F9AF4280DC64}" dt="2022-04-23T23:00:08.857" v="2525" actId="14100"/>
          <ac:spMkLst>
            <pc:docMk/>
            <pc:sldMk cId="348379310" sldId="299"/>
            <ac:spMk id="350" creationId="{93ABBF79-DDAB-4DA0-B049-934E18A3E54F}"/>
          </ac:spMkLst>
        </pc:spChg>
        <pc:spChg chg="mod ord topLvl">
          <ac:chgData name="Elhadi" userId="25bd9855-c3c8-4fe0-90d6-09dac4ca243f" providerId="ADAL" clId="{EDE4E29C-3D5C-414D-99F0-F9AF4280DC64}" dt="2022-04-23T22:59:52.545" v="2524" actId="1035"/>
          <ac:spMkLst>
            <pc:docMk/>
            <pc:sldMk cId="348379310" sldId="299"/>
            <ac:spMk id="351" creationId="{9FF4015C-80C9-47E6-A80F-0E08FA808426}"/>
          </ac:spMkLst>
        </pc:spChg>
        <pc:spChg chg="mod topLvl">
          <ac:chgData name="Elhadi" userId="25bd9855-c3c8-4fe0-90d6-09dac4ca243f" providerId="ADAL" clId="{EDE4E29C-3D5C-414D-99F0-F9AF4280DC64}" dt="2022-04-23T22:59:05.920" v="2510" actId="1036"/>
          <ac:spMkLst>
            <pc:docMk/>
            <pc:sldMk cId="348379310" sldId="299"/>
            <ac:spMk id="352" creationId="{CC5D76C2-492F-4527-9308-3F6FD444472C}"/>
          </ac:spMkLst>
        </pc:spChg>
        <pc:spChg chg="mod topLvl">
          <ac:chgData name="Elhadi" userId="25bd9855-c3c8-4fe0-90d6-09dac4ca243f" providerId="ADAL" clId="{EDE4E29C-3D5C-414D-99F0-F9AF4280DC64}" dt="2022-04-23T22:59:05.920" v="2510" actId="1036"/>
          <ac:spMkLst>
            <pc:docMk/>
            <pc:sldMk cId="348379310" sldId="299"/>
            <ac:spMk id="353" creationId="{2BCA627E-C62D-4739-89F3-432A51ADCA8E}"/>
          </ac:spMkLst>
        </pc:spChg>
        <pc:spChg chg="mod topLvl">
          <ac:chgData name="Elhadi" userId="25bd9855-c3c8-4fe0-90d6-09dac4ca243f" providerId="ADAL" clId="{EDE4E29C-3D5C-414D-99F0-F9AF4280DC64}" dt="2022-04-23T22:59:37.921" v="2516" actId="1076"/>
          <ac:spMkLst>
            <pc:docMk/>
            <pc:sldMk cId="348379310" sldId="299"/>
            <ac:spMk id="354" creationId="{43BBBB87-17A9-4FE8-9419-FC6A254B689B}"/>
          </ac:spMkLst>
        </pc:spChg>
        <pc:grpChg chg="add del mod">
          <ac:chgData name="Elhadi" userId="25bd9855-c3c8-4fe0-90d6-09dac4ca243f" providerId="ADAL" clId="{EDE4E29C-3D5C-414D-99F0-F9AF4280DC64}" dt="2022-04-23T22:06:30.973" v="2173" actId="21"/>
          <ac:grpSpMkLst>
            <pc:docMk/>
            <pc:sldMk cId="348379310" sldId="299"/>
            <ac:grpSpMk id="79" creationId="{CDF0ED89-7F34-4483-9D16-9983019949C0}"/>
          </ac:grpSpMkLst>
        </pc:grpChg>
        <pc:grpChg chg="mod">
          <ac:chgData name="Elhadi" userId="25bd9855-c3c8-4fe0-90d6-09dac4ca243f" providerId="ADAL" clId="{EDE4E29C-3D5C-414D-99F0-F9AF4280DC64}" dt="2022-04-23T22:06:23.233" v="2172"/>
          <ac:grpSpMkLst>
            <pc:docMk/>
            <pc:sldMk cId="348379310" sldId="299"/>
            <ac:grpSpMk id="81" creationId="{D5F7989D-7AF8-4A09-840D-BD6E88FA0661}"/>
          </ac:grpSpMkLst>
        </pc:grpChg>
        <pc:grpChg chg="mod">
          <ac:chgData name="Elhadi" userId="25bd9855-c3c8-4fe0-90d6-09dac4ca243f" providerId="ADAL" clId="{EDE4E29C-3D5C-414D-99F0-F9AF4280DC64}" dt="2022-04-23T22:06:23.233" v="2172"/>
          <ac:grpSpMkLst>
            <pc:docMk/>
            <pc:sldMk cId="348379310" sldId="299"/>
            <ac:grpSpMk id="87" creationId="{D71FA621-1CA2-4258-B8CA-9F8FFD0B1F06}"/>
          </ac:grpSpMkLst>
        </pc:grpChg>
        <pc:grpChg chg="mod">
          <ac:chgData name="Elhadi" userId="25bd9855-c3c8-4fe0-90d6-09dac4ca243f" providerId="ADAL" clId="{EDE4E29C-3D5C-414D-99F0-F9AF4280DC64}" dt="2022-04-23T22:06:23.233" v="2172"/>
          <ac:grpSpMkLst>
            <pc:docMk/>
            <pc:sldMk cId="348379310" sldId="299"/>
            <ac:grpSpMk id="92" creationId="{BCCEC34F-E49F-49A0-8BC4-9083E3BF44B4}"/>
          </ac:grpSpMkLst>
        </pc:grpChg>
        <pc:grpChg chg="add del mod">
          <ac:chgData name="Elhadi" userId="25bd9855-c3c8-4fe0-90d6-09dac4ca243f" providerId="ADAL" clId="{EDE4E29C-3D5C-414D-99F0-F9AF4280DC64}" dt="2022-04-23T22:06:30.973" v="2173" actId="21"/>
          <ac:grpSpMkLst>
            <pc:docMk/>
            <pc:sldMk cId="348379310" sldId="299"/>
            <ac:grpSpMk id="138" creationId="{8F28946F-6496-498A-B439-84693534904F}"/>
          </ac:grpSpMkLst>
        </pc:grpChg>
        <pc:grpChg chg="add del mod">
          <ac:chgData name="Elhadi" userId="25bd9855-c3c8-4fe0-90d6-09dac4ca243f" providerId="ADAL" clId="{EDE4E29C-3D5C-414D-99F0-F9AF4280DC64}" dt="2022-04-23T22:06:30.973" v="2173" actId="21"/>
          <ac:grpSpMkLst>
            <pc:docMk/>
            <pc:sldMk cId="348379310" sldId="299"/>
            <ac:grpSpMk id="149" creationId="{DA6DA340-4AAE-4D41-B7BD-1D3B28ED2D4D}"/>
          </ac:grpSpMkLst>
        </pc:grpChg>
        <pc:grpChg chg="add del mod">
          <ac:chgData name="Elhadi" userId="25bd9855-c3c8-4fe0-90d6-09dac4ca243f" providerId="ADAL" clId="{EDE4E29C-3D5C-414D-99F0-F9AF4280DC64}" dt="2022-04-23T22:06:38.391" v="2175"/>
          <ac:grpSpMkLst>
            <pc:docMk/>
            <pc:sldMk cId="348379310" sldId="299"/>
            <ac:grpSpMk id="162" creationId="{BFB90517-2A47-4B8D-ADD0-3BBD59DE25EB}"/>
          </ac:grpSpMkLst>
        </pc:grpChg>
        <pc:grpChg chg="mod">
          <ac:chgData name="Elhadi" userId="25bd9855-c3c8-4fe0-90d6-09dac4ca243f" providerId="ADAL" clId="{EDE4E29C-3D5C-414D-99F0-F9AF4280DC64}" dt="2022-04-23T22:06:32.560" v="2174"/>
          <ac:grpSpMkLst>
            <pc:docMk/>
            <pc:sldMk cId="348379310" sldId="299"/>
            <ac:grpSpMk id="164" creationId="{E0906702-C154-4780-8C0F-96A32CC5A787}"/>
          </ac:grpSpMkLst>
        </pc:grpChg>
        <pc:grpChg chg="mod">
          <ac:chgData name="Elhadi" userId="25bd9855-c3c8-4fe0-90d6-09dac4ca243f" providerId="ADAL" clId="{EDE4E29C-3D5C-414D-99F0-F9AF4280DC64}" dt="2022-04-23T22:06:32.560" v="2174"/>
          <ac:grpSpMkLst>
            <pc:docMk/>
            <pc:sldMk cId="348379310" sldId="299"/>
            <ac:grpSpMk id="167" creationId="{618EBBB3-2213-4F7D-B917-5CC809A851B2}"/>
          </ac:grpSpMkLst>
        </pc:grpChg>
        <pc:grpChg chg="mod">
          <ac:chgData name="Elhadi" userId="25bd9855-c3c8-4fe0-90d6-09dac4ca243f" providerId="ADAL" clId="{EDE4E29C-3D5C-414D-99F0-F9AF4280DC64}" dt="2022-04-23T22:06:32.560" v="2174"/>
          <ac:grpSpMkLst>
            <pc:docMk/>
            <pc:sldMk cId="348379310" sldId="299"/>
            <ac:grpSpMk id="173" creationId="{2E6311A2-6246-4CA8-9E32-FC25253D5568}"/>
          </ac:grpSpMkLst>
        </pc:grpChg>
        <pc:grpChg chg="del">
          <ac:chgData name="Elhadi" userId="25bd9855-c3c8-4fe0-90d6-09dac4ca243f" providerId="ADAL" clId="{EDE4E29C-3D5C-414D-99F0-F9AF4280DC64}" dt="2022-04-23T22:06:21.292" v="2171" actId="21"/>
          <ac:grpSpMkLst>
            <pc:docMk/>
            <pc:sldMk cId="348379310" sldId="299"/>
            <ac:grpSpMk id="192" creationId="{C7D0B8DC-ED5C-4413-A66F-923316E49039}"/>
          </ac:grpSpMkLst>
        </pc:grpChg>
        <pc:grpChg chg="del">
          <ac:chgData name="Elhadi" userId="25bd9855-c3c8-4fe0-90d6-09dac4ca243f" providerId="ADAL" clId="{EDE4E29C-3D5C-414D-99F0-F9AF4280DC64}" dt="2022-04-23T22:06:21.292" v="2171" actId="21"/>
          <ac:grpSpMkLst>
            <pc:docMk/>
            <pc:sldMk cId="348379310" sldId="299"/>
            <ac:grpSpMk id="201" creationId="{E7ACEA3F-DC68-4E20-AA1E-C6EA4CC89C60}"/>
          </ac:grpSpMkLst>
        </pc:grpChg>
        <pc:grpChg chg="add del mod">
          <ac:chgData name="Elhadi" userId="25bd9855-c3c8-4fe0-90d6-09dac4ca243f" providerId="ADAL" clId="{EDE4E29C-3D5C-414D-99F0-F9AF4280DC64}" dt="2022-04-23T22:06:38.391" v="2175"/>
          <ac:grpSpMkLst>
            <pc:docMk/>
            <pc:sldMk cId="348379310" sldId="299"/>
            <ac:grpSpMk id="216" creationId="{B865A69B-A149-4453-9A89-9B100C61DD52}"/>
          </ac:grpSpMkLst>
        </pc:grpChg>
        <pc:grpChg chg="add del mod">
          <ac:chgData name="Elhadi" userId="25bd9855-c3c8-4fe0-90d6-09dac4ca243f" providerId="ADAL" clId="{EDE4E29C-3D5C-414D-99F0-F9AF4280DC64}" dt="2022-04-23T22:06:38.391" v="2175"/>
          <ac:grpSpMkLst>
            <pc:docMk/>
            <pc:sldMk cId="348379310" sldId="299"/>
            <ac:grpSpMk id="225" creationId="{62F4C8DC-63E5-4DEB-9FDF-6D9E9FB89B13}"/>
          </ac:grpSpMkLst>
        </pc:grpChg>
        <pc:grpChg chg="add del mod">
          <ac:chgData name="Elhadi" userId="25bd9855-c3c8-4fe0-90d6-09dac4ca243f" providerId="ADAL" clId="{EDE4E29C-3D5C-414D-99F0-F9AF4280DC64}" dt="2022-04-23T22:51:44.610" v="2399"/>
          <ac:grpSpMkLst>
            <pc:docMk/>
            <pc:sldMk cId="348379310" sldId="299"/>
            <ac:grpSpMk id="241" creationId="{B33C4F5D-3E09-4BB2-B30C-CCDB5CF513C5}"/>
          </ac:grpSpMkLst>
        </pc:grpChg>
        <pc:grpChg chg="add del mod">
          <ac:chgData name="Elhadi" userId="25bd9855-c3c8-4fe0-90d6-09dac4ca243f" providerId="ADAL" clId="{EDE4E29C-3D5C-414D-99F0-F9AF4280DC64}" dt="2022-04-23T22:51:44.610" v="2399"/>
          <ac:grpSpMkLst>
            <pc:docMk/>
            <pc:sldMk cId="348379310" sldId="299"/>
            <ac:grpSpMk id="253" creationId="{52DF5515-14DE-4D5A-A096-AE3AE984DA02}"/>
          </ac:grpSpMkLst>
        </pc:grpChg>
        <pc:grpChg chg="del">
          <ac:chgData name="Elhadi" userId="25bd9855-c3c8-4fe0-90d6-09dac4ca243f" providerId="ADAL" clId="{EDE4E29C-3D5C-414D-99F0-F9AF4280DC64}" dt="2022-04-23T22:06:21.292" v="2171" actId="21"/>
          <ac:grpSpMkLst>
            <pc:docMk/>
            <pc:sldMk cId="348379310" sldId="299"/>
            <ac:grpSpMk id="259" creationId="{98D15AED-865F-4FAE-80D6-7316589627F6}"/>
          </ac:grpSpMkLst>
        </pc:grpChg>
        <pc:grpChg chg="add del mod">
          <ac:chgData name="Elhadi" userId="25bd9855-c3c8-4fe0-90d6-09dac4ca243f" providerId="ADAL" clId="{EDE4E29C-3D5C-414D-99F0-F9AF4280DC64}" dt="2022-04-23T22:51:44.610" v="2399"/>
          <ac:grpSpMkLst>
            <pc:docMk/>
            <pc:sldMk cId="348379310" sldId="299"/>
            <ac:grpSpMk id="266" creationId="{3CB254A8-B866-45B6-9C1E-6CEA225164E3}"/>
          </ac:grpSpMkLst>
        </pc:grpChg>
        <pc:grpChg chg="add del mod">
          <ac:chgData name="Elhadi" userId="25bd9855-c3c8-4fe0-90d6-09dac4ca243f" providerId="ADAL" clId="{EDE4E29C-3D5C-414D-99F0-F9AF4280DC64}" dt="2022-04-23T22:51:44.610" v="2399"/>
          <ac:grpSpMkLst>
            <pc:docMk/>
            <pc:sldMk cId="348379310" sldId="299"/>
            <ac:grpSpMk id="280" creationId="{F0A521E3-351D-4223-84F4-65B4E3AE3F3A}"/>
          </ac:grpSpMkLst>
        </pc:grpChg>
        <pc:grpChg chg="add del mod">
          <ac:chgData name="Elhadi" userId="25bd9855-c3c8-4fe0-90d6-09dac4ca243f" providerId="ADAL" clId="{EDE4E29C-3D5C-414D-99F0-F9AF4280DC64}" dt="2022-04-23T22:51:44.610" v="2399"/>
          <ac:grpSpMkLst>
            <pc:docMk/>
            <pc:sldMk cId="348379310" sldId="299"/>
            <ac:grpSpMk id="289" creationId="{E1BA91AE-55FD-4E76-8CEF-A5FFDE2A4BEF}"/>
          </ac:grpSpMkLst>
        </pc:grpChg>
        <pc:grpChg chg="add mod">
          <ac:chgData name="Elhadi" userId="25bd9855-c3c8-4fe0-90d6-09dac4ca243f" providerId="ADAL" clId="{EDE4E29C-3D5C-414D-99F0-F9AF4280DC64}" dt="2022-04-23T22:59:05.920" v="2510" actId="1036"/>
          <ac:grpSpMkLst>
            <pc:docMk/>
            <pc:sldMk cId="348379310" sldId="299"/>
            <ac:grpSpMk id="303" creationId="{34510181-0BA8-45FC-ACB2-A12A5207E161}"/>
          </ac:grpSpMkLst>
        </pc:grpChg>
        <pc:grpChg chg="add mod">
          <ac:chgData name="Elhadi" userId="25bd9855-c3c8-4fe0-90d6-09dac4ca243f" providerId="ADAL" clId="{EDE4E29C-3D5C-414D-99F0-F9AF4280DC64}" dt="2022-04-23T22:59:05.920" v="2510" actId="1036"/>
          <ac:grpSpMkLst>
            <pc:docMk/>
            <pc:sldMk cId="348379310" sldId="299"/>
            <ac:grpSpMk id="315" creationId="{2A8418A5-4C59-48DA-BE70-781FE9126D52}"/>
          </ac:grpSpMkLst>
        </pc:grpChg>
        <pc:grpChg chg="add mod">
          <ac:chgData name="Elhadi" userId="25bd9855-c3c8-4fe0-90d6-09dac4ca243f" providerId="ADAL" clId="{EDE4E29C-3D5C-414D-99F0-F9AF4280DC64}" dt="2022-04-23T22:59:05.920" v="2510" actId="1036"/>
          <ac:grpSpMkLst>
            <pc:docMk/>
            <pc:sldMk cId="348379310" sldId="299"/>
            <ac:grpSpMk id="326" creationId="{81DA53C3-AB9B-4719-B10E-0785C9684D06}"/>
          </ac:grpSpMkLst>
        </pc:grpChg>
        <pc:grpChg chg="add del mod">
          <ac:chgData name="Elhadi" userId="25bd9855-c3c8-4fe0-90d6-09dac4ca243f" providerId="ADAL" clId="{EDE4E29C-3D5C-414D-99F0-F9AF4280DC64}" dt="2022-04-23T22:52:56.904" v="2433" actId="165"/>
          <ac:grpSpMkLst>
            <pc:docMk/>
            <pc:sldMk cId="348379310" sldId="299"/>
            <ac:grpSpMk id="340" creationId="{E2007108-6C65-4771-9B93-62E44348E50E}"/>
          </ac:grpSpMkLst>
        </pc:grpChg>
        <pc:grpChg chg="add del mod">
          <ac:chgData name="Elhadi" userId="25bd9855-c3c8-4fe0-90d6-09dac4ca243f" providerId="ADAL" clId="{EDE4E29C-3D5C-414D-99F0-F9AF4280DC64}" dt="2022-04-23T22:53:34.513" v="2438" actId="165"/>
          <ac:grpSpMkLst>
            <pc:docMk/>
            <pc:sldMk cId="348379310" sldId="299"/>
            <ac:grpSpMk id="349" creationId="{9165BC24-4001-4D35-9973-D78438ED0D32}"/>
          </ac:grpSpMkLst>
        </pc:grpChg>
        <pc:picChg chg="add del mod">
          <ac:chgData name="Elhadi" userId="25bd9855-c3c8-4fe0-90d6-09dac4ca243f" providerId="ADAL" clId="{EDE4E29C-3D5C-414D-99F0-F9AF4280DC64}" dt="2022-04-23T22:51:37.147" v="2397" actId="478"/>
          <ac:picMkLst>
            <pc:docMk/>
            <pc:sldMk cId="348379310" sldId="299"/>
            <ac:picMk id="6" creationId="{FB1186BD-923A-4EEE-9632-839A8D594C20}"/>
          </ac:picMkLst>
        </pc:picChg>
        <pc:cxnChg chg="mod">
          <ac:chgData name="Elhadi" userId="25bd9855-c3c8-4fe0-90d6-09dac4ca243f" providerId="ADAL" clId="{EDE4E29C-3D5C-414D-99F0-F9AF4280DC64}" dt="2022-04-23T22:06:21.292" v="2171" actId="21"/>
          <ac:cxnSpMkLst>
            <pc:docMk/>
            <pc:sldMk cId="348379310" sldId="299"/>
            <ac:cxnSpMk id="17" creationId="{C9B69E6F-04D7-4F9E-8F18-00E421B8BB4F}"/>
          </ac:cxnSpMkLst>
        </pc:cxnChg>
        <pc:cxnChg chg="mod">
          <ac:chgData name="Elhadi" userId="25bd9855-c3c8-4fe0-90d6-09dac4ca243f" providerId="ADAL" clId="{EDE4E29C-3D5C-414D-99F0-F9AF4280DC64}" dt="2022-04-23T22:06:21.292" v="2171" actId="21"/>
          <ac:cxnSpMkLst>
            <pc:docMk/>
            <pc:sldMk cId="348379310" sldId="299"/>
            <ac:cxnSpMk id="19" creationId="{735D9A61-E228-4084-B5FB-1A0876746CEE}"/>
          </ac:cxnSpMkLst>
        </pc:cxnChg>
        <pc:cxnChg chg="mod">
          <ac:chgData name="Elhadi" userId="25bd9855-c3c8-4fe0-90d6-09dac4ca243f" providerId="ADAL" clId="{EDE4E29C-3D5C-414D-99F0-F9AF4280DC64}" dt="2022-04-23T22:06:21.292" v="2171" actId="21"/>
          <ac:cxnSpMkLst>
            <pc:docMk/>
            <pc:sldMk cId="348379310" sldId="299"/>
            <ac:cxnSpMk id="44" creationId="{9ACE6DA2-7AA6-4408-B748-2C2F9DAEA572}"/>
          </ac:cxnSpMkLst>
        </pc:cxnChg>
        <pc:cxnChg chg="mod">
          <ac:chgData name="Elhadi" userId="25bd9855-c3c8-4fe0-90d6-09dac4ca243f" providerId="ADAL" clId="{EDE4E29C-3D5C-414D-99F0-F9AF4280DC64}" dt="2022-04-23T22:06:21.292" v="2171" actId="21"/>
          <ac:cxnSpMkLst>
            <pc:docMk/>
            <pc:sldMk cId="348379310" sldId="299"/>
            <ac:cxnSpMk id="70" creationId="{AACEFED0-71F4-43AA-A5EA-E543FC620FAE}"/>
          </ac:cxnSpMkLst>
        </pc:cxnChg>
        <pc:cxnChg chg="mod">
          <ac:chgData name="Elhadi" userId="25bd9855-c3c8-4fe0-90d6-09dac4ca243f" providerId="ADAL" clId="{EDE4E29C-3D5C-414D-99F0-F9AF4280DC64}" dt="2022-04-23T22:06:21.292" v="2171" actId="21"/>
          <ac:cxnSpMkLst>
            <pc:docMk/>
            <pc:sldMk cId="348379310" sldId="299"/>
            <ac:cxnSpMk id="75" creationId="{AF9296EE-9462-4DFB-8C6C-C0B48806EBD6}"/>
          </ac:cxnSpMkLst>
        </pc:cxnChg>
        <pc:cxnChg chg="mod">
          <ac:chgData name="Elhadi" userId="25bd9855-c3c8-4fe0-90d6-09dac4ca243f" providerId="ADAL" clId="{EDE4E29C-3D5C-414D-99F0-F9AF4280DC64}" dt="2022-04-23T22:06:30.973" v="2173" actId="21"/>
          <ac:cxnSpMkLst>
            <pc:docMk/>
            <pc:sldMk cId="348379310" sldId="299"/>
            <ac:cxnSpMk id="83" creationId="{B0BEE331-8261-46FA-B630-D94EEA0D7837}"/>
          </ac:cxnSpMkLst>
        </pc:cxnChg>
        <pc:cxnChg chg="mod">
          <ac:chgData name="Elhadi" userId="25bd9855-c3c8-4fe0-90d6-09dac4ca243f" providerId="ADAL" clId="{EDE4E29C-3D5C-414D-99F0-F9AF4280DC64}" dt="2022-04-23T22:06:21.292" v="2171" actId="21"/>
          <ac:cxnSpMkLst>
            <pc:docMk/>
            <pc:sldMk cId="348379310" sldId="299"/>
            <ac:cxnSpMk id="85" creationId="{7291A8FD-E15C-401C-A311-8C7A4F012F91}"/>
          </ac:cxnSpMkLst>
        </pc:cxnChg>
        <pc:cxnChg chg="mod">
          <ac:chgData name="Elhadi" userId="25bd9855-c3c8-4fe0-90d6-09dac4ca243f" providerId="ADAL" clId="{EDE4E29C-3D5C-414D-99F0-F9AF4280DC64}" dt="2022-04-23T22:06:30.973" v="2173" actId="21"/>
          <ac:cxnSpMkLst>
            <pc:docMk/>
            <pc:sldMk cId="348379310" sldId="299"/>
            <ac:cxnSpMk id="86" creationId="{821DD601-87DF-4CED-AFE1-2E00671A62DE}"/>
          </ac:cxnSpMkLst>
        </pc:cxnChg>
        <pc:cxnChg chg="mod">
          <ac:chgData name="Elhadi" userId="25bd9855-c3c8-4fe0-90d6-09dac4ca243f" providerId="ADAL" clId="{EDE4E29C-3D5C-414D-99F0-F9AF4280DC64}" dt="2022-04-23T22:06:30.973" v="2173" actId="21"/>
          <ac:cxnSpMkLst>
            <pc:docMk/>
            <pc:sldMk cId="348379310" sldId="299"/>
            <ac:cxnSpMk id="88" creationId="{016981FE-0AE6-4CD7-9E95-D4B4CAA7ED30}"/>
          </ac:cxnSpMkLst>
        </pc:cxnChg>
        <pc:cxnChg chg="mod">
          <ac:chgData name="Elhadi" userId="25bd9855-c3c8-4fe0-90d6-09dac4ca243f" providerId="ADAL" clId="{EDE4E29C-3D5C-414D-99F0-F9AF4280DC64}" dt="2022-04-23T22:06:30.973" v="2173" actId="21"/>
          <ac:cxnSpMkLst>
            <pc:docMk/>
            <pc:sldMk cId="348379310" sldId="299"/>
            <ac:cxnSpMk id="89" creationId="{AA3610B7-12AF-4719-8B9B-D520C6F68611}"/>
          </ac:cxnSpMkLst>
        </pc:cxnChg>
        <pc:cxnChg chg="mod">
          <ac:chgData name="Elhadi" userId="25bd9855-c3c8-4fe0-90d6-09dac4ca243f" providerId="ADAL" clId="{EDE4E29C-3D5C-414D-99F0-F9AF4280DC64}" dt="2022-04-23T22:06:30.973" v="2173" actId="21"/>
          <ac:cxnSpMkLst>
            <pc:docMk/>
            <pc:sldMk cId="348379310" sldId="299"/>
            <ac:cxnSpMk id="90" creationId="{773858A5-B194-4BA0-A8AC-6D2C4C17DD8E}"/>
          </ac:cxnSpMkLst>
        </pc:cxnChg>
        <pc:cxnChg chg="mod">
          <ac:chgData name="Elhadi" userId="25bd9855-c3c8-4fe0-90d6-09dac4ca243f" providerId="ADAL" clId="{EDE4E29C-3D5C-414D-99F0-F9AF4280DC64}" dt="2022-04-23T22:06:30.973" v="2173" actId="21"/>
          <ac:cxnSpMkLst>
            <pc:docMk/>
            <pc:sldMk cId="348379310" sldId="299"/>
            <ac:cxnSpMk id="91" creationId="{943A5627-A08D-4154-892A-A5D294050710}"/>
          </ac:cxnSpMkLst>
        </pc:cxnChg>
        <pc:cxnChg chg="mod">
          <ac:chgData name="Elhadi" userId="25bd9855-c3c8-4fe0-90d6-09dac4ca243f" providerId="ADAL" clId="{EDE4E29C-3D5C-414D-99F0-F9AF4280DC64}" dt="2022-04-23T22:06:30.973" v="2173" actId="21"/>
          <ac:cxnSpMkLst>
            <pc:docMk/>
            <pc:sldMk cId="348379310" sldId="299"/>
            <ac:cxnSpMk id="94" creationId="{7E0C96FD-3C64-40B0-8C98-7CC3F0AC80C9}"/>
          </ac:cxnSpMkLst>
        </pc:cxnChg>
        <pc:cxnChg chg="mod">
          <ac:chgData name="Elhadi" userId="25bd9855-c3c8-4fe0-90d6-09dac4ca243f" providerId="ADAL" clId="{EDE4E29C-3D5C-414D-99F0-F9AF4280DC64}" dt="2022-04-23T22:06:30.973" v="2173" actId="21"/>
          <ac:cxnSpMkLst>
            <pc:docMk/>
            <pc:sldMk cId="348379310" sldId="299"/>
            <ac:cxnSpMk id="98" creationId="{533DA47F-2F5A-41E3-B654-54F17C33848C}"/>
          </ac:cxnSpMkLst>
        </pc:cxnChg>
        <pc:cxnChg chg="mod">
          <ac:chgData name="Elhadi" userId="25bd9855-c3c8-4fe0-90d6-09dac4ca243f" providerId="ADAL" clId="{EDE4E29C-3D5C-414D-99F0-F9AF4280DC64}" dt="2022-04-23T22:06:21.292" v="2171" actId="21"/>
          <ac:cxnSpMkLst>
            <pc:docMk/>
            <pc:sldMk cId="348379310" sldId="299"/>
            <ac:cxnSpMk id="100" creationId="{B2C6EC01-2622-459F-AF81-3E781A576658}"/>
          </ac:cxnSpMkLst>
        </pc:cxnChg>
        <pc:cxnChg chg="mod">
          <ac:chgData name="Elhadi" userId="25bd9855-c3c8-4fe0-90d6-09dac4ca243f" providerId="ADAL" clId="{EDE4E29C-3D5C-414D-99F0-F9AF4280DC64}" dt="2022-04-23T22:06:21.292" v="2171" actId="21"/>
          <ac:cxnSpMkLst>
            <pc:docMk/>
            <pc:sldMk cId="348379310" sldId="299"/>
            <ac:cxnSpMk id="101" creationId="{7956E82E-4EC3-4F74-8A3B-6269B7FB695D}"/>
          </ac:cxnSpMkLst>
        </pc:cxnChg>
        <pc:cxnChg chg="mod">
          <ac:chgData name="Elhadi" userId="25bd9855-c3c8-4fe0-90d6-09dac4ca243f" providerId="ADAL" clId="{EDE4E29C-3D5C-414D-99F0-F9AF4280DC64}" dt="2022-04-23T22:06:21.292" v="2171" actId="21"/>
          <ac:cxnSpMkLst>
            <pc:docMk/>
            <pc:sldMk cId="348379310" sldId="299"/>
            <ac:cxnSpMk id="106" creationId="{D3B34884-780A-4F12-9185-2B495130223A}"/>
          </ac:cxnSpMkLst>
        </pc:cxnChg>
        <pc:cxnChg chg="mod">
          <ac:chgData name="Elhadi" userId="25bd9855-c3c8-4fe0-90d6-09dac4ca243f" providerId="ADAL" clId="{EDE4E29C-3D5C-414D-99F0-F9AF4280DC64}" dt="2022-04-23T22:06:30.973" v="2173" actId="21"/>
          <ac:cxnSpMkLst>
            <pc:docMk/>
            <pc:sldMk cId="348379310" sldId="299"/>
            <ac:cxnSpMk id="108" creationId="{8726B039-2D38-485B-B0DF-B78F67C8F078}"/>
          </ac:cxnSpMkLst>
        </pc:cxnChg>
        <pc:cxnChg chg="mod">
          <ac:chgData name="Elhadi" userId="25bd9855-c3c8-4fe0-90d6-09dac4ca243f" providerId="ADAL" clId="{EDE4E29C-3D5C-414D-99F0-F9AF4280DC64}" dt="2022-04-23T22:06:21.292" v="2171" actId="21"/>
          <ac:cxnSpMkLst>
            <pc:docMk/>
            <pc:sldMk cId="348379310" sldId="299"/>
            <ac:cxnSpMk id="122" creationId="{A45BD36C-8688-43FB-B400-08E1BE63923C}"/>
          </ac:cxnSpMkLst>
        </pc:cxnChg>
        <pc:cxnChg chg="mod">
          <ac:chgData name="Elhadi" userId="25bd9855-c3c8-4fe0-90d6-09dac4ca243f" providerId="ADAL" clId="{EDE4E29C-3D5C-414D-99F0-F9AF4280DC64}" dt="2022-04-23T22:06:30.973" v="2173" actId="21"/>
          <ac:cxnSpMkLst>
            <pc:docMk/>
            <pc:sldMk cId="348379310" sldId="299"/>
            <ac:cxnSpMk id="125" creationId="{E192284A-A727-430B-B22A-3C961B8A8520}"/>
          </ac:cxnSpMkLst>
        </pc:cxnChg>
        <pc:cxnChg chg="mod">
          <ac:chgData name="Elhadi" userId="25bd9855-c3c8-4fe0-90d6-09dac4ca243f" providerId="ADAL" clId="{EDE4E29C-3D5C-414D-99F0-F9AF4280DC64}" dt="2022-04-23T22:06:30.973" v="2173" actId="21"/>
          <ac:cxnSpMkLst>
            <pc:docMk/>
            <pc:sldMk cId="348379310" sldId="299"/>
            <ac:cxnSpMk id="126" creationId="{C7D60392-6136-4230-B950-91898E5F0C0B}"/>
          </ac:cxnSpMkLst>
        </pc:cxnChg>
        <pc:cxnChg chg="mod">
          <ac:chgData name="Elhadi" userId="25bd9855-c3c8-4fe0-90d6-09dac4ca243f" providerId="ADAL" clId="{EDE4E29C-3D5C-414D-99F0-F9AF4280DC64}" dt="2022-04-23T22:06:30.973" v="2173" actId="21"/>
          <ac:cxnSpMkLst>
            <pc:docMk/>
            <pc:sldMk cId="348379310" sldId="299"/>
            <ac:cxnSpMk id="133" creationId="{68489A7D-966D-4241-8469-68D9F3705987}"/>
          </ac:cxnSpMkLst>
        </pc:cxnChg>
        <pc:cxnChg chg="mod">
          <ac:chgData name="Elhadi" userId="25bd9855-c3c8-4fe0-90d6-09dac4ca243f" providerId="ADAL" clId="{EDE4E29C-3D5C-414D-99F0-F9AF4280DC64}" dt="2022-04-23T22:06:21.292" v="2171" actId="21"/>
          <ac:cxnSpMkLst>
            <pc:docMk/>
            <pc:sldMk cId="348379310" sldId="299"/>
            <ac:cxnSpMk id="139" creationId="{4ED95773-3BC7-4736-9035-2B3DA56512E4}"/>
          </ac:cxnSpMkLst>
        </pc:cxnChg>
        <pc:cxnChg chg="mod">
          <ac:chgData name="Elhadi" userId="25bd9855-c3c8-4fe0-90d6-09dac4ca243f" providerId="ADAL" clId="{EDE4E29C-3D5C-414D-99F0-F9AF4280DC64}" dt="2022-04-23T22:06:23.233" v="2172"/>
          <ac:cxnSpMkLst>
            <pc:docMk/>
            <pc:sldMk cId="348379310" sldId="299"/>
            <ac:cxnSpMk id="140" creationId="{2E9C85FC-9CB8-440B-8360-1B2E0D155570}"/>
          </ac:cxnSpMkLst>
        </pc:cxnChg>
        <pc:cxnChg chg="mod">
          <ac:chgData name="Elhadi" userId="25bd9855-c3c8-4fe0-90d6-09dac4ca243f" providerId="ADAL" clId="{EDE4E29C-3D5C-414D-99F0-F9AF4280DC64}" dt="2022-04-23T22:06:21.292" v="2171" actId="21"/>
          <ac:cxnSpMkLst>
            <pc:docMk/>
            <pc:sldMk cId="348379310" sldId="299"/>
            <ac:cxnSpMk id="143" creationId="{6B7480DF-0B59-45AA-A279-F4CC757B0D01}"/>
          </ac:cxnSpMkLst>
        </pc:cxnChg>
        <pc:cxnChg chg="add del mod">
          <ac:chgData name="Elhadi" userId="25bd9855-c3c8-4fe0-90d6-09dac4ca243f" providerId="ADAL" clId="{EDE4E29C-3D5C-414D-99F0-F9AF4280DC64}" dt="2022-04-23T22:06:30.973" v="2173" actId="21"/>
          <ac:cxnSpMkLst>
            <pc:docMk/>
            <pc:sldMk cId="348379310" sldId="299"/>
            <ac:cxnSpMk id="144" creationId="{7B35798A-7D3E-4E51-9DAF-5634C5E67312}"/>
          </ac:cxnSpMkLst>
        </pc:cxnChg>
        <pc:cxnChg chg="add del mod">
          <ac:chgData name="Elhadi" userId="25bd9855-c3c8-4fe0-90d6-09dac4ca243f" providerId="ADAL" clId="{EDE4E29C-3D5C-414D-99F0-F9AF4280DC64}" dt="2022-04-23T22:06:30.973" v="2173" actId="21"/>
          <ac:cxnSpMkLst>
            <pc:docMk/>
            <pc:sldMk cId="348379310" sldId="299"/>
            <ac:cxnSpMk id="145" creationId="{101C7E0A-7499-485A-A3D8-70F22EDEE9B1}"/>
          </ac:cxnSpMkLst>
        </pc:cxnChg>
        <pc:cxnChg chg="add del mod">
          <ac:chgData name="Elhadi" userId="25bd9855-c3c8-4fe0-90d6-09dac4ca243f" providerId="ADAL" clId="{EDE4E29C-3D5C-414D-99F0-F9AF4280DC64}" dt="2022-04-23T22:06:30.973" v="2173" actId="21"/>
          <ac:cxnSpMkLst>
            <pc:docMk/>
            <pc:sldMk cId="348379310" sldId="299"/>
            <ac:cxnSpMk id="146" creationId="{75A13C56-7F60-4237-941C-D6C5226B4E9E}"/>
          </ac:cxnSpMkLst>
        </pc:cxnChg>
        <pc:cxnChg chg="add del mod">
          <ac:chgData name="Elhadi" userId="25bd9855-c3c8-4fe0-90d6-09dac4ca243f" providerId="ADAL" clId="{EDE4E29C-3D5C-414D-99F0-F9AF4280DC64}" dt="2022-04-23T22:06:30.973" v="2173" actId="21"/>
          <ac:cxnSpMkLst>
            <pc:docMk/>
            <pc:sldMk cId="348379310" sldId="299"/>
            <ac:cxnSpMk id="148" creationId="{A7F7000B-A7CA-422F-93A1-3A4A0580A33A}"/>
          </ac:cxnSpMkLst>
        </pc:cxnChg>
        <pc:cxnChg chg="mod">
          <ac:chgData name="Elhadi" userId="25bd9855-c3c8-4fe0-90d6-09dac4ca243f" providerId="ADAL" clId="{EDE4E29C-3D5C-414D-99F0-F9AF4280DC64}" dt="2022-04-23T22:06:30.973" v="2173" actId="21"/>
          <ac:cxnSpMkLst>
            <pc:docMk/>
            <pc:sldMk cId="348379310" sldId="299"/>
            <ac:cxnSpMk id="155" creationId="{4204ED23-C685-4C6F-8C4F-256D1D7D87CD}"/>
          </ac:cxnSpMkLst>
        </pc:cxnChg>
        <pc:cxnChg chg="mod">
          <ac:chgData name="Elhadi" userId="25bd9855-c3c8-4fe0-90d6-09dac4ca243f" providerId="ADAL" clId="{EDE4E29C-3D5C-414D-99F0-F9AF4280DC64}" dt="2022-04-23T22:06:30.973" v="2173" actId="21"/>
          <ac:cxnSpMkLst>
            <pc:docMk/>
            <pc:sldMk cId="348379310" sldId="299"/>
            <ac:cxnSpMk id="156" creationId="{DCE70C73-4AE2-4342-AFF4-CD3F4E1157A2}"/>
          </ac:cxnSpMkLst>
        </pc:cxnChg>
        <pc:cxnChg chg="mod">
          <ac:chgData name="Elhadi" userId="25bd9855-c3c8-4fe0-90d6-09dac4ca243f" providerId="ADAL" clId="{EDE4E29C-3D5C-414D-99F0-F9AF4280DC64}" dt="2022-04-23T22:06:30.973" v="2173" actId="21"/>
          <ac:cxnSpMkLst>
            <pc:docMk/>
            <pc:sldMk cId="348379310" sldId="299"/>
            <ac:cxnSpMk id="157" creationId="{5C75A897-B808-4C2E-9730-08337958F297}"/>
          </ac:cxnSpMkLst>
        </pc:cxnChg>
        <pc:cxnChg chg="add del mod">
          <ac:chgData name="Elhadi" userId="25bd9855-c3c8-4fe0-90d6-09dac4ca243f" providerId="ADAL" clId="{EDE4E29C-3D5C-414D-99F0-F9AF4280DC64}" dt="2022-04-23T22:06:30.973" v="2173" actId="21"/>
          <ac:cxnSpMkLst>
            <pc:docMk/>
            <pc:sldMk cId="348379310" sldId="299"/>
            <ac:cxnSpMk id="158" creationId="{67E0E2B1-7D63-411B-A3BE-14F76766AD21}"/>
          </ac:cxnSpMkLst>
        </pc:cxnChg>
        <pc:cxnChg chg="mod">
          <ac:chgData name="Elhadi" userId="25bd9855-c3c8-4fe0-90d6-09dac4ca243f" providerId="ADAL" clId="{EDE4E29C-3D5C-414D-99F0-F9AF4280DC64}" dt="2022-04-23T22:06:32.560" v="2174"/>
          <ac:cxnSpMkLst>
            <pc:docMk/>
            <pc:sldMk cId="348379310" sldId="299"/>
            <ac:cxnSpMk id="165" creationId="{AA71ED39-5BA6-4BFF-BF89-7616586F5F33}"/>
          </ac:cxnSpMkLst>
        </pc:cxnChg>
        <pc:cxnChg chg="mod">
          <ac:chgData name="Elhadi" userId="25bd9855-c3c8-4fe0-90d6-09dac4ca243f" providerId="ADAL" clId="{EDE4E29C-3D5C-414D-99F0-F9AF4280DC64}" dt="2022-04-23T22:06:32.560" v="2174"/>
          <ac:cxnSpMkLst>
            <pc:docMk/>
            <pc:sldMk cId="348379310" sldId="299"/>
            <ac:cxnSpMk id="166" creationId="{8520F023-507D-4708-8F79-8100F316C831}"/>
          </ac:cxnSpMkLst>
        </pc:cxnChg>
        <pc:cxnChg chg="mod">
          <ac:chgData name="Elhadi" userId="25bd9855-c3c8-4fe0-90d6-09dac4ca243f" providerId="ADAL" clId="{EDE4E29C-3D5C-414D-99F0-F9AF4280DC64}" dt="2022-04-23T22:06:32.560" v="2174"/>
          <ac:cxnSpMkLst>
            <pc:docMk/>
            <pc:sldMk cId="348379310" sldId="299"/>
            <ac:cxnSpMk id="168" creationId="{E51F3AF6-B197-40E5-9E23-2B61186E05A6}"/>
          </ac:cxnSpMkLst>
        </pc:cxnChg>
        <pc:cxnChg chg="mod">
          <ac:chgData name="Elhadi" userId="25bd9855-c3c8-4fe0-90d6-09dac4ca243f" providerId="ADAL" clId="{EDE4E29C-3D5C-414D-99F0-F9AF4280DC64}" dt="2022-04-23T22:06:32.560" v="2174"/>
          <ac:cxnSpMkLst>
            <pc:docMk/>
            <pc:sldMk cId="348379310" sldId="299"/>
            <ac:cxnSpMk id="169" creationId="{98ECEC89-CE1C-473B-8B3B-9FDBCEE94A1F}"/>
          </ac:cxnSpMkLst>
        </pc:cxnChg>
        <pc:cxnChg chg="mod">
          <ac:chgData name="Elhadi" userId="25bd9855-c3c8-4fe0-90d6-09dac4ca243f" providerId="ADAL" clId="{EDE4E29C-3D5C-414D-99F0-F9AF4280DC64}" dt="2022-04-23T22:06:32.560" v="2174"/>
          <ac:cxnSpMkLst>
            <pc:docMk/>
            <pc:sldMk cId="348379310" sldId="299"/>
            <ac:cxnSpMk id="170" creationId="{B997FDF0-6F04-4848-8113-EE6F51D00A68}"/>
          </ac:cxnSpMkLst>
        </pc:cxnChg>
        <pc:cxnChg chg="mod">
          <ac:chgData name="Elhadi" userId="25bd9855-c3c8-4fe0-90d6-09dac4ca243f" providerId="ADAL" clId="{EDE4E29C-3D5C-414D-99F0-F9AF4280DC64}" dt="2022-04-23T22:06:32.560" v="2174"/>
          <ac:cxnSpMkLst>
            <pc:docMk/>
            <pc:sldMk cId="348379310" sldId="299"/>
            <ac:cxnSpMk id="172" creationId="{00093A0E-4C83-4DFA-B889-AF041BF66E2E}"/>
          </ac:cxnSpMkLst>
        </pc:cxnChg>
        <pc:cxnChg chg="mod">
          <ac:chgData name="Elhadi" userId="25bd9855-c3c8-4fe0-90d6-09dac4ca243f" providerId="ADAL" clId="{EDE4E29C-3D5C-414D-99F0-F9AF4280DC64}" dt="2022-04-23T22:06:32.560" v="2174"/>
          <ac:cxnSpMkLst>
            <pc:docMk/>
            <pc:sldMk cId="348379310" sldId="299"/>
            <ac:cxnSpMk id="176" creationId="{9975070F-6EBA-418E-99F3-A0D4E71592E7}"/>
          </ac:cxnSpMkLst>
        </pc:cxnChg>
        <pc:cxnChg chg="del mod">
          <ac:chgData name="Elhadi" userId="25bd9855-c3c8-4fe0-90d6-09dac4ca243f" providerId="ADAL" clId="{EDE4E29C-3D5C-414D-99F0-F9AF4280DC64}" dt="2022-04-23T22:06:21.292" v="2171" actId="21"/>
          <ac:cxnSpMkLst>
            <pc:docMk/>
            <pc:sldMk cId="348379310" sldId="299"/>
            <ac:cxnSpMk id="177" creationId="{51DD3493-63C5-4743-96B6-72A508730491}"/>
          </ac:cxnSpMkLst>
        </pc:cxnChg>
        <pc:cxnChg chg="del mod">
          <ac:chgData name="Elhadi" userId="25bd9855-c3c8-4fe0-90d6-09dac4ca243f" providerId="ADAL" clId="{EDE4E29C-3D5C-414D-99F0-F9AF4280DC64}" dt="2022-04-23T22:06:21.292" v="2171" actId="21"/>
          <ac:cxnSpMkLst>
            <pc:docMk/>
            <pc:sldMk cId="348379310" sldId="299"/>
            <ac:cxnSpMk id="180" creationId="{0F1071F6-0038-4729-AC77-599D649DA318}"/>
          </ac:cxnSpMkLst>
        </pc:cxnChg>
        <pc:cxnChg chg="mod">
          <ac:chgData name="Elhadi" userId="25bd9855-c3c8-4fe0-90d6-09dac4ca243f" providerId="ADAL" clId="{EDE4E29C-3D5C-414D-99F0-F9AF4280DC64}" dt="2022-04-23T22:06:32.560" v="2174"/>
          <ac:cxnSpMkLst>
            <pc:docMk/>
            <pc:sldMk cId="348379310" sldId="299"/>
            <ac:cxnSpMk id="182" creationId="{95FB971C-49DE-44AD-9983-46C4E9CE9808}"/>
          </ac:cxnSpMkLst>
        </pc:cxnChg>
        <pc:cxnChg chg="del mod">
          <ac:chgData name="Elhadi" userId="25bd9855-c3c8-4fe0-90d6-09dac4ca243f" providerId="ADAL" clId="{EDE4E29C-3D5C-414D-99F0-F9AF4280DC64}" dt="2022-04-23T22:06:21.292" v="2171" actId="21"/>
          <ac:cxnSpMkLst>
            <pc:docMk/>
            <pc:sldMk cId="348379310" sldId="299"/>
            <ac:cxnSpMk id="183" creationId="{9E60AD86-AA8F-43CB-A000-AF6ADBCF5919}"/>
          </ac:cxnSpMkLst>
        </pc:cxnChg>
        <pc:cxnChg chg="mod">
          <ac:chgData name="Elhadi" userId="25bd9855-c3c8-4fe0-90d6-09dac4ca243f" providerId="ADAL" clId="{EDE4E29C-3D5C-414D-99F0-F9AF4280DC64}" dt="2022-04-23T22:06:32.560" v="2174"/>
          <ac:cxnSpMkLst>
            <pc:docMk/>
            <pc:sldMk cId="348379310" sldId="299"/>
            <ac:cxnSpMk id="184" creationId="{37FA7212-E95B-4599-9379-BC40F5718CE5}"/>
          </ac:cxnSpMkLst>
        </pc:cxnChg>
        <pc:cxnChg chg="mod">
          <ac:chgData name="Elhadi" userId="25bd9855-c3c8-4fe0-90d6-09dac4ca243f" providerId="ADAL" clId="{EDE4E29C-3D5C-414D-99F0-F9AF4280DC64}" dt="2022-04-23T22:06:32.560" v="2174"/>
          <ac:cxnSpMkLst>
            <pc:docMk/>
            <pc:sldMk cId="348379310" sldId="299"/>
            <ac:cxnSpMk id="206" creationId="{98DB6318-C2AE-46D4-B28A-D7B68E83795D}"/>
          </ac:cxnSpMkLst>
        </pc:cxnChg>
        <pc:cxnChg chg="mod">
          <ac:chgData name="Elhadi" userId="25bd9855-c3c8-4fe0-90d6-09dac4ca243f" providerId="ADAL" clId="{EDE4E29C-3D5C-414D-99F0-F9AF4280DC64}" dt="2022-04-23T22:06:32.560" v="2174"/>
          <ac:cxnSpMkLst>
            <pc:docMk/>
            <pc:sldMk cId="348379310" sldId="299"/>
            <ac:cxnSpMk id="207" creationId="{53940F8E-6CF8-47BD-A429-138A7755F5DA}"/>
          </ac:cxnSpMkLst>
        </pc:cxnChg>
        <pc:cxnChg chg="del mod">
          <ac:chgData name="Elhadi" userId="25bd9855-c3c8-4fe0-90d6-09dac4ca243f" providerId="ADAL" clId="{EDE4E29C-3D5C-414D-99F0-F9AF4280DC64}" dt="2022-04-23T22:06:21.292" v="2171" actId="21"/>
          <ac:cxnSpMkLst>
            <pc:docMk/>
            <pc:sldMk cId="348379310" sldId="299"/>
            <ac:cxnSpMk id="211" creationId="{E14DDFAE-217E-4C6C-8CA6-A6C39B8B204E}"/>
          </ac:cxnSpMkLst>
        </pc:cxnChg>
        <pc:cxnChg chg="mod">
          <ac:chgData name="Elhadi" userId="25bd9855-c3c8-4fe0-90d6-09dac4ca243f" providerId="ADAL" clId="{EDE4E29C-3D5C-414D-99F0-F9AF4280DC64}" dt="2022-04-23T22:06:32.560" v="2174"/>
          <ac:cxnSpMkLst>
            <pc:docMk/>
            <pc:sldMk cId="348379310" sldId="299"/>
            <ac:cxnSpMk id="213" creationId="{E627AE92-014F-42F0-AA59-A48FFBFCB490}"/>
          </ac:cxnSpMkLst>
        </pc:cxnChg>
        <pc:cxnChg chg="mod">
          <ac:chgData name="Elhadi" userId="25bd9855-c3c8-4fe0-90d6-09dac4ca243f" providerId="ADAL" clId="{EDE4E29C-3D5C-414D-99F0-F9AF4280DC64}" dt="2022-04-23T22:06:21.292" v="2171" actId="21"/>
          <ac:cxnSpMkLst>
            <pc:docMk/>
            <pc:sldMk cId="348379310" sldId="299"/>
            <ac:cxnSpMk id="215" creationId="{1225ED4F-65AE-49F2-B8D1-52D9017BECFB}"/>
          </ac:cxnSpMkLst>
        </pc:cxnChg>
        <pc:cxnChg chg="mod">
          <ac:chgData name="Elhadi" userId="25bd9855-c3c8-4fe0-90d6-09dac4ca243f" providerId="ADAL" clId="{EDE4E29C-3D5C-414D-99F0-F9AF4280DC64}" dt="2022-04-23T22:06:32.560" v="2174"/>
          <ac:cxnSpMkLst>
            <pc:docMk/>
            <pc:sldMk cId="348379310" sldId="299"/>
            <ac:cxnSpMk id="217" creationId="{982C5FAF-7E3B-461D-AABB-7BABCB60FD50}"/>
          </ac:cxnSpMkLst>
        </pc:cxnChg>
        <pc:cxnChg chg="add del mod">
          <ac:chgData name="Elhadi" userId="25bd9855-c3c8-4fe0-90d6-09dac4ca243f" providerId="ADAL" clId="{EDE4E29C-3D5C-414D-99F0-F9AF4280DC64}" dt="2022-04-23T22:06:38.391" v="2175"/>
          <ac:cxnSpMkLst>
            <pc:docMk/>
            <pc:sldMk cId="348379310" sldId="299"/>
            <ac:cxnSpMk id="220" creationId="{2EE810E6-181F-4F80-9C12-9F2332235F29}"/>
          </ac:cxnSpMkLst>
        </pc:cxnChg>
        <pc:cxnChg chg="add del mod">
          <ac:chgData name="Elhadi" userId="25bd9855-c3c8-4fe0-90d6-09dac4ca243f" providerId="ADAL" clId="{EDE4E29C-3D5C-414D-99F0-F9AF4280DC64}" dt="2022-04-23T22:06:38.391" v="2175"/>
          <ac:cxnSpMkLst>
            <pc:docMk/>
            <pc:sldMk cId="348379310" sldId="299"/>
            <ac:cxnSpMk id="221" creationId="{17CE8FD3-DD36-4FC0-A436-3071AC027E6A}"/>
          </ac:cxnSpMkLst>
        </pc:cxnChg>
        <pc:cxnChg chg="add del mod">
          <ac:chgData name="Elhadi" userId="25bd9855-c3c8-4fe0-90d6-09dac4ca243f" providerId="ADAL" clId="{EDE4E29C-3D5C-414D-99F0-F9AF4280DC64}" dt="2022-04-23T22:06:38.391" v="2175"/>
          <ac:cxnSpMkLst>
            <pc:docMk/>
            <pc:sldMk cId="348379310" sldId="299"/>
            <ac:cxnSpMk id="222" creationId="{0F8408D0-5C02-4831-A99B-5073B5CD7D5A}"/>
          </ac:cxnSpMkLst>
        </pc:cxnChg>
        <pc:cxnChg chg="add del mod">
          <ac:chgData name="Elhadi" userId="25bd9855-c3c8-4fe0-90d6-09dac4ca243f" providerId="ADAL" clId="{EDE4E29C-3D5C-414D-99F0-F9AF4280DC64}" dt="2022-04-23T22:06:38.391" v="2175"/>
          <ac:cxnSpMkLst>
            <pc:docMk/>
            <pc:sldMk cId="348379310" sldId="299"/>
            <ac:cxnSpMk id="224" creationId="{914D7418-FC75-42BA-8FFF-2320B18836AE}"/>
          </ac:cxnSpMkLst>
        </pc:cxnChg>
        <pc:cxnChg chg="mod">
          <ac:chgData name="Elhadi" userId="25bd9855-c3c8-4fe0-90d6-09dac4ca243f" providerId="ADAL" clId="{EDE4E29C-3D5C-414D-99F0-F9AF4280DC64}" dt="2022-04-23T22:06:32.560" v="2174"/>
          <ac:cxnSpMkLst>
            <pc:docMk/>
            <pc:sldMk cId="348379310" sldId="299"/>
            <ac:cxnSpMk id="231" creationId="{264C8E72-5213-4962-929B-B813C6A52392}"/>
          </ac:cxnSpMkLst>
        </pc:cxnChg>
        <pc:cxnChg chg="mod">
          <ac:chgData name="Elhadi" userId="25bd9855-c3c8-4fe0-90d6-09dac4ca243f" providerId="ADAL" clId="{EDE4E29C-3D5C-414D-99F0-F9AF4280DC64}" dt="2022-04-23T22:06:32.560" v="2174"/>
          <ac:cxnSpMkLst>
            <pc:docMk/>
            <pc:sldMk cId="348379310" sldId="299"/>
            <ac:cxnSpMk id="232" creationId="{7DA52D2D-D2C2-4507-AA6D-065138F17CAC}"/>
          </ac:cxnSpMkLst>
        </pc:cxnChg>
        <pc:cxnChg chg="mod">
          <ac:chgData name="Elhadi" userId="25bd9855-c3c8-4fe0-90d6-09dac4ca243f" providerId="ADAL" clId="{EDE4E29C-3D5C-414D-99F0-F9AF4280DC64}" dt="2022-04-23T22:06:21.292" v="2171" actId="21"/>
          <ac:cxnSpMkLst>
            <pc:docMk/>
            <pc:sldMk cId="348379310" sldId="299"/>
            <ac:cxnSpMk id="233" creationId="{31D62F7D-B964-4E2B-80CC-C554062A5987}"/>
          </ac:cxnSpMkLst>
        </pc:cxnChg>
        <pc:cxnChg chg="mod">
          <ac:chgData name="Elhadi" userId="25bd9855-c3c8-4fe0-90d6-09dac4ca243f" providerId="ADAL" clId="{EDE4E29C-3D5C-414D-99F0-F9AF4280DC64}" dt="2022-04-23T22:06:32.560" v="2174"/>
          <ac:cxnSpMkLst>
            <pc:docMk/>
            <pc:sldMk cId="348379310" sldId="299"/>
            <ac:cxnSpMk id="234" creationId="{45B5CA68-FC80-4426-886F-D538F4C16407}"/>
          </ac:cxnSpMkLst>
        </pc:cxnChg>
        <pc:cxnChg chg="add del mod">
          <ac:chgData name="Elhadi" userId="25bd9855-c3c8-4fe0-90d6-09dac4ca243f" providerId="ADAL" clId="{EDE4E29C-3D5C-414D-99F0-F9AF4280DC64}" dt="2022-04-23T22:06:38.391" v="2175"/>
          <ac:cxnSpMkLst>
            <pc:docMk/>
            <pc:sldMk cId="348379310" sldId="299"/>
            <ac:cxnSpMk id="235" creationId="{C8B88F7E-2441-460D-975C-72F3CFAA7A60}"/>
          </ac:cxnSpMkLst>
        </pc:cxnChg>
        <pc:cxnChg chg="mod">
          <ac:chgData name="Elhadi" userId="25bd9855-c3c8-4fe0-90d6-09dac4ca243f" providerId="ADAL" clId="{EDE4E29C-3D5C-414D-99F0-F9AF4280DC64}" dt="2022-04-23T22:06:21.292" v="2171" actId="21"/>
          <ac:cxnSpMkLst>
            <pc:docMk/>
            <pc:sldMk cId="348379310" sldId="299"/>
            <ac:cxnSpMk id="236" creationId="{ACDEA9CE-58F5-4DBC-9CD1-A1C2CCE0FA71}"/>
          </ac:cxnSpMkLst>
        </pc:cxnChg>
        <pc:cxnChg chg="mod">
          <ac:chgData name="Elhadi" userId="25bd9855-c3c8-4fe0-90d6-09dac4ca243f" providerId="ADAL" clId="{EDE4E29C-3D5C-414D-99F0-F9AF4280DC64}" dt="2022-04-23T22:51:38.497" v="2398"/>
          <ac:cxnSpMkLst>
            <pc:docMk/>
            <pc:sldMk cId="348379310" sldId="299"/>
            <ac:cxnSpMk id="243" creationId="{824D8310-A5AA-4FD9-8576-991223731DF9}"/>
          </ac:cxnSpMkLst>
        </pc:cxnChg>
        <pc:cxnChg chg="mod">
          <ac:chgData name="Elhadi" userId="25bd9855-c3c8-4fe0-90d6-09dac4ca243f" providerId="ADAL" clId="{EDE4E29C-3D5C-414D-99F0-F9AF4280DC64}" dt="2022-04-23T22:51:38.497" v="2398"/>
          <ac:cxnSpMkLst>
            <pc:docMk/>
            <pc:sldMk cId="348379310" sldId="299"/>
            <ac:cxnSpMk id="244" creationId="{20CC19B5-2BA8-4F26-8C31-80172671106D}"/>
          </ac:cxnSpMkLst>
        </pc:cxnChg>
        <pc:cxnChg chg="mod">
          <ac:chgData name="Elhadi" userId="25bd9855-c3c8-4fe0-90d6-09dac4ca243f" providerId="ADAL" clId="{EDE4E29C-3D5C-414D-99F0-F9AF4280DC64}" dt="2022-04-23T22:51:38.497" v="2398"/>
          <ac:cxnSpMkLst>
            <pc:docMk/>
            <pc:sldMk cId="348379310" sldId="299"/>
            <ac:cxnSpMk id="249" creationId="{CFD4C2F0-E814-4DFA-AF5F-C44A6110F469}"/>
          </ac:cxnSpMkLst>
        </pc:cxnChg>
        <pc:cxnChg chg="add del mod">
          <ac:chgData name="Elhadi" userId="25bd9855-c3c8-4fe0-90d6-09dac4ca243f" providerId="ADAL" clId="{EDE4E29C-3D5C-414D-99F0-F9AF4280DC64}" dt="2022-04-23T22:51:44.610" v="2399"/>
          <ac:cxnSpMkLst>
            <pc:docMk/>
            <pc:sldMk cId="348379310" sldId="299"/>
            <ac:cxnSpMk id="251" creationId="{449E520C-9D16-4B63-9EE7-E4536681CC2D}"/>
          </ac:cxnSpMkLst>
        </pc:cxnChg>
        <pc:cxnChg chg="add del mod">
          <ac:chgData name="Elhadi" userId="25bd9855-c3c8-4fe0-90d6-09dac4ca243f" providerId="ADAL" clId="{EDE4E29C-3D5C-414D-99F0-F9AF4280DC64}" dt="2022-04-23T22:51:44.610" v="2399"/>
          <ac:cxnSpMkLst>
            <pc:docMk/>
            <pc:sldMk cId="348379310" sldId="299"/>
            <ac:cxnSpMk id="252" creationId="{D5D9F00C-6B55-472E-A70B-F018B2962569}"/>
          </ac:cxnSpMkLst>
        </pc:cxnChg>
        <pc:cxnChg chg="del mod">
          <ac:chgData name="Elhadi" userId="25bd9855-c3c8-4fe0-90d6-09dac4ca243f" providerId="ADAL" clId="{EDE4E29C-3D5C-414D-99F0-F9AF4280DC64}" dt="2022-04-23T22:06:21.292" v="2171" actId="21"/>
          <ac:cxnSpMkLst>
            <pc:docMk/>
            <pc:sldMk cId="348379310" sldId="299"/>
            <ac:cxnSpMk id="260" creationId="{25B994EF-8EDB-4898-91BB-95A5D7ECF84E}"/>
          </ac:cxnSpMkLst>
        </pc:cxnChg>
        <pc:cxnChg chg="add del mod">
          <ac:chgData name="Elhadi" userId="25bd9855-c3c8-4fe0-90d6-09dac4ca243f" providerId="ADAL" clId="{EDE4E29C-3D5C-414D-99F0-F9AF4280DC64}" dt="2022-04-23T22:51:44.610" v="2399"/>
          <ac:cxnSpMkLst>
            <pc:docMk/>
            <pc:sldMk cId="348379310" sldId="299"/>
            <ac:cxnSpMk id="262" creationId="{C7950B88-C062-4AAA-9A76-DEBD3FA983B1}"/>
          </ac:cxnSpMkLst>
        </pc:cxnChg>
        <pc:cxnChg chg="add del mod">
          <ac:chgData name="Elhadi" userId="25bd9855-c3c8-4fe0-90d6-09dac4ca243f" providerId="ADAL" clId="{EDE4E29C-3D5C-414D-99F0-F9AF4280DC64}" dt="2022-04-23T22:51:44.610" v="2399"/>
          <ac:cxnSpMkLst>
            <pc:docMk/>
            <pc:sldMk cId="348379310" sldId="299"/>
            <ac:cxnSpMk id="263" creationId="{43BA5E9F-06FF-4C04-AB19-0B224267C217}"/>
          </ac:cxnSpMkLst>
        </pc:cxnChg>
        <pc:cxnChg chg="add del mod">
          <ac:chgData name="Elhadi" userId="25bd9855-c3c8-4fe0-90d6-09dac4ca243f" providerId="ADAL" clId="{EDE4E29C-3D5C-414D-99F0-F9AF4280DC64}" dt="2022-04-23T22:51:44.610" v="2399"/>
          <ac:cxnSpMkLst>
            <pc:docMk/>
            <pc:sldMk cId="348379310" sldId="299"/>
            <ac:cxnSpMk id="264" creationId="{0C0117EE-5040-41C8-94DD-99A075B9642D}"/>
          </ac:cxnSpMkLst>
        </pc:cxnChg>
        <pc:cxnChg chg="add del mod">
          <ac:chgData name="Elhadi" userId="25bd9855-c3c8-4fe0-90d6-09dac4ca243f" providerId="ADAL" clId="{EDE4E29C-3D5C-414D-99F0-F9AF4280DC64}" dt="2022-04-23T22:51:44.610" v="2399"/>
          <ac:cxnSpMkLst>
            <pc:docMk/>
            <pc:sldMk cId="348379310" sldId="299"/>
            <ac:cxnSpMk id="265" creationId="{9131D990-8E13-4EA9-98D7-C96C4EE6C1B0}"/>
          </ac:cxnSpMkLst>
        </pc:cxnChg>
        <pc:cxnChg chg="add del mod">
          <ac:chgData name="Elhadi" userId="25bd9855-c3c8-4fe0-90d6-09dac4ca243f" providerId="ADAL" clId="{EDE4E29C-3D5C-414D-99F0-F9AF4280DC64}" dt="2022-04-23T22:51:44.610" v="2399"/>
          <ac:cxnSpMkLst>
            <pc:docMk/>
            <pc:sldMk cId="348379310" sldId="299"/>
            <ac:cxnSpMk id="274" creationId="{8578FE05-CE73-4ACC-AD9F-44DF6FA6ABFC}"/>
          </ac:cxnSpMkLst>
        </pc:cxnChg>
        <pc:cxnChg chg="add del mod">
          <ac:chgData name="Elhadi" userId="25bd9855-c3c8-4fe0-90d6-09dac4ca243f" providerId="ADAL" clId="{EDE4E29C-3D5C-414D-99F0-F9AF4280DC64}" dt="2022-04-23T22:51:44.610" v="2399"/>
          <ac:cxnSpMkLst>
            <pc:docMk/>
            <pc:sldMk cId="348379310" sldId="299"/>
            <ac:cxnSpMk id="278" creationId="{D53AA154-A9EF-44E4-B7BB-D60FAB2D6D0E}"/>
          </ac:cxnSpMkLst>
        </pc:cxnChg>
        <pc:cxnChg chg="add del mod">
          <ac:chgData name="Elhadi" userId="25bd9855-c3c8-4fe0-90d6-09dac4ca243f" providerId="ADAL" clId="{EDE4E29C-3D5C-414D-99F0-F9AF4280DC64}" dt="2022-04-23T22:51:44.610" v="2399"/>
          <ac:cxnSpMkLst>
            <pc:docMk/>
            <pc:sldMk cId="348379310" sldId="299"/>
            <ac:cxnSpMk id="279" creationId="{9C641067-A80A-4CA4-9C41-11144CA8EF01}"/>
          </ac:cxnSpMkLst>
        </pc:cxnChg>
        <pc:cxnChg chg="mod">
          <ac:chgData name="Elhadi" userId="25bd9855-c3c8-4fe0-90d6-09dac4ca243f" providerId="ADAL" clId="{EDE4E29C-3D5C-414D-99F0-F9AF4280DC64}" dt="2022-04-23T22:51:38.497" v="2398"/>
          <ac:cxnSpMkLst>
            <pc:docMk/>
            <pc:sldMk cId="348379310" sldId="299"/>
            <ac:cxnSpMk id="281" creationId="{3DA261BC-999F-49DA-93BD-7AA5F77C73FB}"/>
          </ac:cxnSpMkLst>
        </pc:cxnChg>
        <pc:cxnChg chg="add del mod">
          <ac:chgData name="Elhadi" userId="25bd9855-c3c8-4fe0-90d6-09dac4ca243f" providerId="ADAL" clId="{EDE4E29C-3D5C-414D-99F0-F9AF4280DC64}" dt="2022-04-23T22:51:44.610" v="2399"/>
          <ac:cxnSpMkLst>
            <pc:docMk/>
            <pc:sldMk cId="348379310" sldId="299"/>
            <ac:cxnSpMk id="284" creationId="{49AE0C0E-A7F2-4057-91F3-32DBD91401ED}"/>
          </ac:cxnSpMkLst>
        </pc:cxnChg>
        <pc:cxnChg chg="add del mod">
          <ac:chgData name="Elhadi" userId="25bd9855-c3c8-4fe0-90d6-09dac4ca243f" providerId="ADAL" clId="{EDE4E29C-3D5C-414D-99F0-F9AF4280DC64}" dt="2022-04-23T22:51:44.610" v="2399"/>
          <ac:cxnSpMkLst>
            <pc:docMk/>
            <pc:sldMk cId="348379310" sldId="299"/>
            <ac:cxnSpMk id="285" creationId="{7F7D613A-9954-4DFE-87AA-0621CC60575E}"/>
          </ac:cxnSpMkLst>
        </pc:cxnChg>
        <pc:cxnChg chg="add del mod">
          <ac:chgData name="Elhadi" userId="25bd9855-c3c8-4fe0-90d6-09dac4ca243f" providerId="ADAL" clId="{EDE4E29C-3D5C-414D-99F0-F9AF4280DC64}" dt="2022-04-23T22:51:44.610" v="2399"/>
          <ac:cxnSpMkLst>
            <pc:docMk/>
            <pc:sldMk cId="348379310" sldId="299"/>
            <ac:cxnSpMk id="286" creationId="{3344D3F2-8459-4E8E-8D6A-E204C36D7E77}"/>
          </ac:cxnSpMkLst>
        </pc:cxnChg>
        <pc:cxnChg chg="add del mod">
          <ac:chgData name="Elhadi" userId="25bd9855-c3c8-4fe0-90d6-09dac4ca243f" providerId="ADAL" clId="{EDE4E29C-3D5C-414D-99F0-F9AF4280DC64}" dt="2022-04-23T22:51:44.610" v="2399"/>
          <ac:cxnSpMkLst>
            <pc:docMk/>
            <pc:sldMk cId="348379310" sldId="299"/>
            <ac:cxnSpMk id="288" creationId="{F2E96974-5F19-4E26-8157-EFAF6709BC88}"/>
          </ac:cxnSpMkLst>
        </pc:cxnChg>
        <pc:cxnChg chg="mod">
          <ac:chgData name="Elhadi" userId="25bd9855-c3c8-4fe0-90d6-09dac4ca243f" providerId="ADAL" clId="{EDE4E29C-3D5C-414D-99F0-F9AF4280DC64}" dt="2022-04-23T22:51:38.497" v="2398"/>
          <ac:cxnSpMkLst>
            <pc:docMk/>
            <pc:sldMk cId="348379310" sldId="299"/>
            <ac:cxnSpMk id="295" creationId="{0B23CB58-2941-4E6E-A8A1-943EC380D87D}"/>
          </ac:cxnSpMkLst>
        </pc:cxnChg>
        <pc:cxnChg chg="mod">
          <ac:chgData name="Elhadi" userId="25bd9855-c3c8-4fe0-90d6-09dac4ca243f" providerId="ADAL" clId="{EDE4E29C-3D5C-414D-99F0-F9AF4280DC64}" dt="2022-04-23T22:51:38.497" v="2398"/>
          <ac:cxnSpMkLst>
            <pc:docMk/>
            <pc:sldMk cId="348379310" sldId="299"/>
            <ac:cxnSpMk id="296" creationId="{95B9D3B5-697E-4A29-84D3-46A019A8D468}"/>
          </ac:cxnSpMkLst>
        </pc:cxnChg>
        <pc:cxnChg chg="mod">
          <ac:chgData name="Elhadi" userId="25bd9855-c3c8-4fe0-90d6-09dac4ca243f" providerId="ADAL" clId="{EDE4E29C-3D5C-414D-99F0-F9AF4280DC64}" dt="2022-04-23T22:51:38.497" v="2398"/>
          <ac:cxnSpMkLst>
            <pc:docMk/>
            <pc:sldMk cId="348379310" sldId="299"/>
            <ac:cxnSpMk id="297" creationId="{3B651080-6ED0-4061-98A7-995CDBBF73E0}"/>
          </ac:cxnSpMkLst>
        </pc:cxnChg>
        <pc:cxnChg chg="add del mod">
          <ac:chgData name="Elhadi" userId="25bd9855-c3c8-4fe0-90d6-09dac4ca243f" providerId="ADAL" clId="{EDE4E29C-3D5C-414D-99F0-F9AF4280DC64}" dt="2022-04-23T22:51:44.610" v="2399"/>
          <ac:cxnSpMkLst>
            <pc:docMk/>
            <pc:sldMk cId="348379310" sldId="299"/>
            <ac:cxnSpMk id="298" creationId="{C9F6C031-6DF1-4D2C-9B89-7A260BB467EA}"/>
          </ac:cxnSpMkLst>
        </pc:cxnChg>
        <pc:cxnChg chg="mod">
          <ac:chgData name="Elhadi" userId="25bd9855-c3c8-4fe0-90d6-09dac4ca243f" providerId="ADAL" clId="{EDE4E29C-3D5C-414D-99F0-F9AF4280DC64}" dt="2022-04-23T22:51:45.863" v="2400"/>
          <ac:cxnSpMkLst>
            <pc:docMk/>
            <pc:sldMk cId="348379310" sldId="299"/>
            <ac:cxnSpMk id="305" creationId="{DE7EB0EF-6B69-4083-85F8-7C6C723742D4}"/>
          </ac:cxnSpMkLst>
        </pc:cxnChg>
        <pc:cxnChg chg="mod">
          <ac:chgData name="Elhadi" userId="25bd9855-c3c8-4fe0-90d6-09dac4ca243f" providerId="ADAL" clId="{EDE4E29C-3D5C-414D-99F0-F9AF4280DC64}" dt="2022-04-23T22:51:45.863" v="2400"/>
          <ac:cxnSpMkLst>
            <pc:docMk/>
            <pc:sldMk cId="348379310" sldId="299"/>
            <ac:cxnSpMk id="306" creationId="{8AD023AF-E57F-49BA-8232-16600E1FB19C}"/>
          </ac:cxnSpMkLst>
        </pc:cxnChg>
        <pc:cxnChg chg="mod">
          <ac:chgData name="Elhadi" userId="25bd9855-c3c8-4fe0-90d6-09dac4ca243f" providerId="ADAL" clId="{EDE4E29C-3D5C-414D-99F0-F9AF4280DC64}" dt="2022-04-23T22:51:45.863" v="2400"/>
          <ac:cxnSpMkLst>
            <pc:docMk/>
            <pc:sldMk cId="348379310" sldId="299"/>
            <ac:cxnSpMk id="311" creationId="{0D6B354C-E5EA-4602-A7C4-1CEE4CEEDC58}"/>
          </ac:cxnSpMkLst>
        </pc:cxnChg>
        <pc:cxnChg chg="add mod">
          <ac:chgData name="Elhadi" userId="25bd9855-c3c8-4fe0-90d6-09dac4ca243f" providerId="ADAL" clId="{EDE4E29C-3D5C-414D-99F0-F9AF4280DC64}" dt="2022-04-23T22:59:05.920" v="2510" actId="1036"/>
          <ac:cxnSpMkLst>
            <pc:docMk/>
            <pc:sldMk cId="348379310" sldId="299"/>
            <ac:cxnSpMk id="313" creationId="{528B2893-C173-4BA4-9C36-25FD176AFB38}"/>
          </ac:cxnSpMkLst>
        </pc:cxnChg>
        <pc:cxnChg chg="add mod">
          <ac:chgData name="Elhadi" userId="25bd9855-c3c8-4fe0-90d6-09dac4ca243f" providerId="ADAL" clId="{EDE4E29C-3D5C-414D-99F0-F9AF4280DC64}" dt="2022-04-23T22:59:05.920" v="2510" actId="1036"/>
          <ac:cxnSpMkLst>
            <pc:docMk/>
            <pc:sldMk cId="348379310" sldId="299"/>
            <ac:cxnSpMk id="314" creationId="{8EF8E7BD-1189-4DB5-916E-7DA00DD0F632}"/>
          </ac:cxnSpMkLst>
        </pc:cxnChg>
        <pc:cxnChg chg="add mod">
          <ac:chgData name="Elhadi" userId="25bd9855-c3c8-4fe0-90d6-09dac4ca243f" providerId="ADAL" clId="{EDE4E29C-3D5C-414D-99F0-F9AF4280DC64}" dt="2022-04-23T22:59:05.920" v="2510" actId="1036"/>
          <ac:cxnSpMkLst>
            <pc:docMk/>
            <pc:sldMk cId="348379310" sldId="299"/>
            <ac:cxnSpMk id="322" creationId="{1A86411B-D78D-43B3-9143-90F510F9F36C}"/>
          </ac:cxnSpMkLst>
        </pc:cxnChg>
        <pc:cxnChg chg="add mod">
          <ac:chgData name="Elhadi" userId="25bd9855-c3c8-4fe0-90d6-09dac4ca243f" providerId="ADAL" clId="{EDE4E29C-3D5C-414D-99F0-F9AF4280DC64}" dt="2022-04-23T22:59:05.920" v="2510" actId="1036"/>
          <ac:cxnSpMkLst>
            <pc:docMk/>
            <pc:sldMk cId="348379310" sldId="299"/>
            <ac:cxnSpMk id="323" creationId="{2A15026F-62EB-4D6A-9FE2-412618BA4AAE}"/>
          </ac:cxnSpMkLst>
        </pc:cxnChg>
        <pc:cxnChg chg="add mod">
          <ac:chgData name="Elhadi" userId="25bd9855-c3c8-4fe0-90d6-09dac4ca243f" providerId="ADAL" clId="{EDE4E29C-3D5C-414D-99F0-F9AF4280DC64}" dt="2022-04-23T22:59:05.920" v="2510" actId="1036"/>
          <ac:cxnSpMkLst>
            <pc:docMk/>
            <pc:sldMk cId="348379310" sldId="299"/>
            <ac:cxnSpMk id="324" creationId="{8D8C8F3D-49D6-4BD4-943E-80FC98DB0ED7}"/>
          </ac:cxnSpMkLst>
        </pc:cxnChg>
        <pc:cxnChg chg="add mod">
          <ac:chgData name="Elhadi" userId="25bd9855-c3c8-4fe0-90d6-09dac4ca243f" providerId="ADAL" clId="{EDE4E29C-3D5C-414D-99F0-F9AF4280DC64}" dt="2022-04-23T22:59:05.920" v="2510" actId="1036"/>
          <ac:cxnSpMkLst>
            <pc:docMk/>
            <pc:sldMk cId="348379310" sldId="299"/>
            <ac:cxnSpMk id="325" creationId="{8898AACD-AE40-4994-BF90-62C24D4BCF49}"/>
          </ac:cxnSpMkLst>
        </pc:cxnChg>
        <pc:cxnChg chg="add mod">
          <ac:chgData name="Elhadi" userId="25bd9855-c3c8-4fe0-90d6-09dac4ca243f" providerId="ADAL" clId="{EDE4E29C-3D5C-414D-99F0-F9AF4280DC64}" dt="2022-04-23T22:59:05.920" v="2510" actId="1036"/>
          <ac:cxnSpMkLst>
            <pc:docMk/>
            <pc:sldMk cId="348379310" sldId="299"/>
            <ac:cxnSpMk id="334" creationId="{D1CDA0E0-D8FC-4CC9-B7B1-09348F137F49}"/>
          </ac:cxnSpMkLst>
        </pc:cxnChg>
        <pc:cxnChg chg="add mod">
          <ac:chgData name="Elhadi" userId="25bd9855-c3c8-4fe0-90d6-09dac4ca243f" providerId="ADAL" clId="{EDE4E29C-3D5C-414D-99F0-F9AF4280DC64}" dt="2022-04-23T22:59:05.920" v="2510" actId="1036"/>
          <ac:cxnSpMkLst>
            <pc:docMk/>
            <pc:sldMk cId="348379310" sldId="299"/>
            <ac:cxnSpMk id="338" creationId="{15C9ED3F-893C-4E67-871A-E7200731C63D}"/>
          </ac:cxnSpMkLst>
        </pc:cxnChg>
        <pc:cxnChg chg="add mod">
          <ac:chgData name="Elhadi" userId="25bd9855-c3c8-4fe0-90d6-09dac4ca243f" providerId="ADAL" clId="{EDE4E29C-3D5C-414D-99F0-F9AF4280DC64}" dt="2022-04-23T22:59:05.920" v="2510" actId="1036"/>
          <ac:cxnSpMkLst>
            <pc:docMk/>
            <pc:sldMk cId="348379310" sldId="299"/>
            <ac:cxnSpMk id="339" creationId="{3B097CA9-E5E5-4E2F-8704-D1C2A456409D}"/>
          </ac:cxnSpMkLst>
        </pc:cxnChg>
        <pc:cxnChg chg="mod topLvl">
          <ac:chgData name="Elhadi" userId="25bd9855-c3c8-4fe0-90d6-09dac4ca243f" providerId="ADAL" clId="{EDE4E29C-3D5C-414D-99F0-F9AF4280DC64}" dt="2022-04-23T23:00:37.859" v="2531" actId="14100"/>
          <ac:cxnSpMkLst>
            <pc:docMk/>
            <pc:sldMk cId="348379310" sldId="299"/>
            <ac:cxnSpMk id="341" creationId="{42BAE508-4313-4A96-B4B8-73BF9CDE2F54}"/>
          </ac:cxnSpMkLst>
        </pc:cxnChg>
        <pc:cxnChg chg="add mod">
          <ac:chgData name="Elhadi" userId="25bd9855-c3c8-4fe0-90d6-09dac4ca243f" providerId="ADAL" clId="{EDE4E29C-3D5C-414D-99F0-F9AF4280DC64}" dt="2022-04-23T22:59:52.545" v="2524" actId="1035"/>
          <ac:cxnSpMkLst>
            <pc:docMk/>
            <pc:sldMk cId="348379310" sldId="299"/>
            <ac:cxnSpMk id="344" creationId="{77D3B1FE-0A13-45E8-932D-AAC42D81491E}"/>
          </ac:cxnSpMkLst>
        </pc:cxnChg>
        <pc:cxnChg chg="add mod">
          <ac:chgData name="Elhadi" userId="25bd9855-c3c8-4fe0-90d6-09dac4ca243f" providerId="ADAL" clId="{EDE4E29C-3D5C-414D-99F0-F9AF4280DC64}" dt="2022-04-23T22:59:05.920" v="2510" actId="1036"/>
          <ac:cxnSpMkLst>
            <pc:docMk/>
            <pc:sldMk cId="348379310" sldId="299"/>
            <ac:cxnSpMk id="345" creationId="{4C8BEB31-2801-48B2-B1C7-7B3092BC6582}"/>
          </ac:cxnSpMkLst>
        </pc:cxnChg>
        <pc:cxnChg chg="add mod">
          <ac:chgData name="Elhadi" userId="25bd9855-c3c8-4fe0-90d6-09dac4ca243f" providerId="ADAL" clId="{EDE4E29C-3D5C-414D-99F0-F9AF4280DC64}" dt="2022-04-23T22:59:37.921" v="2516" actId="1076"/>
          <ac:cxnSpMkLst>
            <pc:docMk/>
            <pc:sldMk cId="348379310" sldId="299"/>
            <ac:cxnSpMk id="346" creationId="{C6676E1D-B96E-4D17-8220-7037C6B979D6}"/>
          </ac:cxnSpMkLst>
        </pc:cxnChg>
        <pc:cxnChg chg="add mod">
          <ac:chgData name="Elhadi" userId="25bd9855-c3c8-4fe0-90d6-09dac4ca243f" providerId="ADAL" clId="{EDE4E29C-3D5C-414D-99F0-F9AF4280DC64}" dt="2022-04-23T23:00:25.923" v="2529" actId="14100"/>
          <ac:cxnSpMkLst>
            <pc:docMk/>
            <pc:sldMk cId="348379310" sldId="299"/>
            <ac:cxnSpMk id="348" creationId="{BC6F14E6-62DF-4806-A8E1-49244DA3E9BD}"/>
          </ac:cxnSpMkLst>
        </pc:cxnChg>
        <pc:cxnChg chg="mod topLvl">
          <ac:chgData name="Elhadi" userId="25bd9855-c3c8-4fe0-90d6-09dac4ca243f" providerId="ADAL" clId="{EDE4E29C-3D5C-414D-99F0-F9AF4280DC64}" dt="2022-04-23T22:59:05.920" v="2510" actId="1036"/>
          <ac:cxnSpMkLst>
            <pc:docMk/>
            <pc:sldMk cId="348379310" sldId="299"/>
            <ac:cxnSpMk id="355" creationId="{1D5C7B36-C37B-4DDB-A751-426CFE814631}"/>
          </ac:cxnSpMkLst>
        </pc:cxnChg>
        <pc:cxnChg chg="mod topLvl">
          <ac:chgData name="Elhadi" userId="25bd9855-c3c8-4fe0-90d6-09dac4ca243f" providerId="ADAL" clId="{EDE4E29C-3D5C-414D-99F0-F9AF4280DC64}" dt="2022-04-23T22:59:05.920" v="2510" actId="1036"/>
          <ac:cxnSpMkLst>
            <pc:docMk/>
            <pc:sldMk cId="348379310" sldId="299"/>
            <ac:cxnSpMk id="356" creationId="{5138CE12-05E8-4AF3-9A7A-50FA272C1892}"/>
          </ac:cxnSpMkLst>
        </pc:cxnChg>
        <pc:cxnChg chg="mod topLvl">
          <ac:chgData name="Elhadi" userId="25bd9855-c3c8-4fe0-90d6-09dac4ca243f" providerId="ADAL" clId="{EDE4E29C-3D5C-414D-99F0-F9AF4280DC64}" dt="2022-04-23T22:59:37.921" v="2516" actId="1076"/>
          <ac:cxnSpMkLst>
            <pc:docMk/>
            <pc:sldMk cId="348379310" sldId="299"/>
            <ac:cxnSpMk id="357" creationId="{74B2155B-4188-411A-BF7F-7EC9E0F22898}"/>
          </ac:cxnSpMkLst>
        </pc:cxnChg>
        <pc:cxnChg chg="add mod">
          <ac:chgData name="Elhadi" userId="25bd9855-c3c8-4fe0-90d6-09dac4ca243f" providerId="ADAL" clId="{EDE4E29C-3D5C-414D-99F0-F9AF4280DC64}" dt="2022-04-23T23:00:18.454" v="2528" actId="1076"/>
          <ac:cxnSpMkLst>
            <pc:docMk/>
            <pc:sldMk cId="348379310" sldId="299"/>
            <ac:cxnSpMk id="358" creationId="{C549172E-447B-4B6A-AA18-03B172E3E93E}"/>
          </ac:cxnSpMkLst>
        </pc:cxnChg>
      </pc:sldChg>
      <pc:sldChg chg="addSp delSp modSp mod modNotesTx">
        <pc:chgData name="Elhadi" userId="25bd9855-c3c8-4fe0-90d6-09dac4ca243f" providerId="ADAL" clId="{EDE4E29C-3D5C-414D-99F0-F9AF4280DC64}" dt="2022-04-24T01:20:10.656" v="4250" actId="6549"/>
        <pc:sldMkLst>
          <pc:docMk/>
          <pc:sldMk cId="3402286391" sldId="301"/>
        </pc:sldMkLst>
        <pc:spChg chg="add mod">
          <ac:chgData name="Elhadi" userId="25bd9855-c3c8-4fe0-90d6-09dac4ca243f" providerId="ADAL" clId="{EDE4E29C-3D5C-414D-99F0-F9AF4280DC64}" dt="2022-04-24T00:35:05.063" v="3754" actId="767"/>
          <ac:spMkLst>
            <pc:docMk/>
            <pc:sldMk cId="3402286391" sldId="301"/>
            <ac:spMk id="2" creationId="{D6720910-389A-44AC-B829-F007D1C4E8FD}"/>
          </ac:spMkLst>
        </pc:spChg>
        <pc:spChg chg="add mod">
          <ac:chgData name="Elhadi" userId="25bd9855-c3c8-4fe0-90d6-09dac4ca243f" providerId="ADAL" clId="{EDE4E29C-3D5C-414D-99F0-F9AF4280DC64}" dt="2022-04-24T01:18:13.638" v="4243" actId="1038"/>
          <ac:spMkLst>
            <pc:docMk/>
            <pc:sldMk cId="3402286391" sldId="301"/>
            <ac:spMk id="3" creationId="{F84A11ED-0B82-4E60-810C-158E1CC18CB1}"/>
          </ac:spMkLst>
        </pc:spChg>
        <pc:spChg chg="mod">
          <ac:chgData name="Elhadi" userId="25bd9855-c3c8-4fe0-90d6-09dac4ca243f" providerId="ADAL" clId="{EDE4E29C-3D5C-414D-99F0-F9AF4280DC64}" dt="2022-04-24T00:49:04.817" v="3879" actId="20577"/>
          <ac:spMkLst>
            <pc:docMk/>
            <pc:sldMk cId="3402286391" sldId="301"/>
            <ac:spMk id="4" creationId="{566EEFCD-CFC8-4B50-BCAC-17E73DAA2F67}"/>
          </ac:spMkLst>
        </pc:spChg>
        <pc:spChg chg="add del mod">
          <ac:chgData name="Elhadi" userId="25bd9855-c3c8-4fe0-90d6-09dac4ca243f" providerId="ADAL" clId="{EDE4E29C-3D5C-414D-99F0-F9AF4280DC64}" dt="2022-04-24T00:35:09.843" v="3758" actId="767"/>
          <ac:spMkLst>
            <pc:docMk/>
            <pc:sldMk cId="3402286391" sldId="301"/>
            <ac:spMk id="5" creationId="{137BCC16-0027-4139-911C-2A55464CE719}"/>
          </ac:spMkLst>
        </pc:spChg>
        <pc:spChg chg="mod">
          <ac:chgData name="Elhadi" userId="25bd9855-c3c8-4fe0-90d6-09dac4ca243f" providerId="ADAL" clId="{EDE4E29C-3D5C-414D-99F0-F9AF4280DC64}" dt="2022-04-24T01:20:10.656" v="4250" actId="6549"/>
          <ac:spMkLst>
            <pc:docMk/>
            <pc:sldMk cId="3402286391" sldId="301"/>
            <ac:spMk id="11" creationId="{DFC45420-5D18-40F4-AB7B-FB3875FCA4DF}"/>
          </ac:spMkLst>
        </pc:spChg>
      </pc:sldChg>
      <pc:sldChg chg="modSp del mod">
        <pc:chgData name="Elhadi" userId="25bd9855-c3c8-4fe0-90d6-09dac4ca243f" providerId="ADAL" clId="{EDE4E29C-3D5C-414D-99F0-F9AF4280DC64}" dt="2022-04-24T00:32:59.958" v="3700" actId="47"/>
        <pc:sldMkLst>
          <pc:docMk/>
          <pc:sldMk cId="887992360" sldId="302"/>
        </pc:sldMkLst>
        <pc:spChg chg="mod">
          <ac:chgData name="Elhadi" userId="25bd9855-c3c8-4fe0-90d6-09dac4ca243f" providerId="ADAL" clId="{EDE4E29C-3D5C-414D-99F0-F9AF4280DC64}" dt="2022-04-24T00:18:30.651" v="3506" actId="27636"/>
          <ac:spMkLst>
            <pc:docMk/>
            <pc:sldMk cId="887992360" sldId="302"/>
            <ac:spMk id="11" creationId="{DFC45420-5D18-40F4-AB7B-FB3875FCA4DF}"/>
          </ac:spMkLst>
        </pc:spChg>
      </pc:sldChg>
      <pc:sldChg chg="modSp mod">
        <pc:chgData name="Elhadi" userId="25bd9855-c3c8-4fe0-90d6-09dac4ca243f" providerId="ADAL" clId="{EDE4E29C-3D5C-414D-99F0-F9AF4280DC64}" dt="2022-04-24T00:45:15.818" v="3852" actId="20577"/>
        <pc:sldMkLst>
          <pc:docMk/>
          <pc:sldMk cId="3504443206" sldId="303"/>
        </pc:sldMkLst>
        <pc:spChg chg="mod">
          <ac:chgData name="Elhadi" userId="25bd9855-c3c8-4fe0-90d6-09dac4ca243f" providerId="ADAL" clId="{EDE4E29C-3D5C-414D-99F0-F9AF4280DC64}" dt="2022-04-24T00:45:15.818" v="3852" actId="20577"/>
          <ac:spMkLst>
            <pc:docMk/>
            <pc:sldMk cId="3504443206" sldId="303"/>
            <ac:spMk id="4" creationId="{566EEFCD-CFC8-4B50-BCAC-17E73DAA2F67}"/>
          </ac:spMkLst>
        </pc:spChg>
        <pc:spChg chg="mod">
          <ac:chgData name="Elhadi" userId="25bd9855-c3c8-4fe0-90d6-09dac4ca243f" providerId="ADAL" clId="{EDE4E29C-3D5C-414D-99F0-F9AF4280DC64}" dt="2022-04-23T21:57:39.525" v="2061" actId="27636"/>
          <ac:spMkLst>
            <pc:docMk/>
            <pc:sldMk cId="3504443206" sldId="303"/>
            <ac:spMk id="11" creationId="{DFC45420-5D18-40F4-AB7B-FB3875FCA4DF}"/>
          </ac:spMkLst>
        </pc:spChg>
      </pc:sldChg>
      <pc:sldChg chg="modSp add mod">
        <pc:chgData name="Elhadi" userId="25bd9855-c3c8-4fe0-90d6-09dac4ca243f" providerId="ADAL" clId="{EDE4E29C-3D5C-414D-99F0-F9AF4280DC64}" dt="2022-04-23T22:20:16.181" v="2273" actId="20577"/>
        <pc:sldMkLst>
          <pc:docMk/>
          <pc:sldMk cId="1864320181" sldId="304"/>
        </pc:sldMkLst>
        <pc:spChg chg="mod">
          <ac:chgData name="Elhadi" userId="25bd9855-c3c8-4fe0-90d6-09dac4ca243f" providerId="ADAL" clId="{EDE4E29C-3D5C-414D-99F0-F9AF4280DC64}" dt="2022-04-23T22:20:16.181" v="2273" actId="20577"/>
          <ac:spMkLst>
            <pc:docMk/>
            <pc:sldMk cId="1864320181" sldId="304"/>
            <ac:spMk id="18" creationId="{D4F0A2F5-323C-433E-96AB-609F5674BF9B}"/>
          </ac:spMkLst>
        </pc:spChg>
      </pc:sldChg>
      <pc:sldChg chg="add del">
        <pc:chgData name="Elhadi" userId="25bd9855-c3c8-4fe0-90d6-09dac4ca243f" providerId="ADAL" clId="{EDE4E29C-3D5C-414D-99F0-F9AF4280DC64}" dt="2022-04-23T23:01:57.632" v="2539" actId="2696"/>
        <pc:sldMkLst>
          <pc:docMk/>
          <pc:sldMk cId="3654478120" sldId="305"/>
        </pc:sldMkLst>
      </pc:sldChg>
      <pc:sldMasterChg chg="modSldLayout">
        <pc:chgData name="Elhadi" userId="25bd9855-c3c8-4fe0-90d6-09dac4ca243f" providerId="ADAL" clId="{EDE4E29C-3D5C-414D-99F0-F9AF4280DC64}" dt="2022-04-22T22:36:30.928" v="268"/>
        <pc:sldMasterMkLst>
          <pc:docMk/>
          <pc:sldMasterMk cId="2110151505" sldId="2147483648"/>
        </pc:sldMasterMkLst>
        <pc:sldLayoutChg chg="addSp delSp modSp mod">
          <pc:chgData name="Elhadi" userId="25bd9855-c3c8-4fe0-90d6-09dac4ca243f" providerId="ADAL" clId="{EDE4E29C-3D5C-414D-99F0-F9AF4280DC64}" dt="2022-04-22T22:36:30.928" v="268"/>
          <pc:sldLayoutMkLst>
            <pc:docMk/>
            <pc:sldMasterMk cId="2110151505" sldId="2147483648"/>
            <pc:sldLayoutMk cId="3755483918" sldId="2147483652"/>
          </pc:sldLayoutMkLst>
          <pc:spChg chg="del">
            <ac:chgData name="Elhadi" userId="25bd9855-c3c8-4fe0-90d6-09dac4ca243f" providerId="ADAL" clId="{EDE4E29C-3D5C-414D-99F0-F9AF4280DC64}" dt="2022-04-22T22:36:30.721" v="267" actId="478"/>
            <ac:spMkLst>
              <pc:docMk/>
              <pc:sldMasterMk cId="2110151505" sldId="2147483648"/>
              <pc:sldLayoutMk cId="3755483918" sldId="2147483652"/>
              <ac:spMk id="2" creationId="{27BA5E86-275D-47F1-B786-93F89E0DFD8B}"/>
            </ac:spMkLst>
          </pc:spChg>
          <pc:spChg chg="mod">
            <ac:chgData name="Elhadi" userId="25bd9855-c3c8-4fe0-90d6-09dac4ca243f" providerId="ADAL" clId="{EDE4E29C-3D5C-414D-99F0-F9AF4280DC64}" dt="2022-04-22T22:22:02.268" v="200" actId="14100"/>
            <ac:spMkLst>
              <pc:docMk/>
              <pc:sldMasterMk cId="2110151505" sldId="2147483648"/>
              <pc:sldLayoutMk cId="3755483918" sldId="2147483652"/>
              <ac:spMk id="3" creationId="{B347954A-6BF1-451B-9D4E-AE9E32A5BA84}"/>
            </ac:spMkLst>
          </pc:spChg>
          <pc:spChg chg="mod">
            <ac:chgData name="Elhadi" userId="25bd9855-c3c8-4fe0-90d6-09dac4ca243f" providerId="ADAL" clId="{EDE4E29C-3D5C-414D-99F0-F9AF4280DC64}" dt="2022-04-22T22:22:06.311" v="201" actId="14100"/>
            <ac:spMkLst>
              <pc:docMk/>
              <pc:sldMasterMk cId="2110151505" sldId="2147483648"/>
              <pc:sldLayoutMk cId="3755483918" sldId="2147483652"/>
              <ac:spMk id="4" creationId="{50FBA5E2-115B-4F4E-A19A-B622BCEDC40B}"/>
            </ac:spMkLst>
          </pc:spChg>
          <pc:spChg chg="add mod">
            <ac:chgData name="Elhadi" userId="25bd9855-c3c8-4fe0-90d6-09dac4ca243f" providerId="ADAL" clId="{EDE4E29C-3D5C-414D-99F0-F9AF4280DC64}" dt="2022-04-22T22:36:30.928" v="268"/>
            <ac:spMkLst>
              <pc:docMk/>
              <pc:sldMasterMk cId="2110151505" sldId="2147483648"/>
              <pc:sldLayoutMk cId="3755483918" sldId="2147483652"/>
              <ac:spMk id="14" creationId="{F1D0C0E5-338D-4E71-8CE7-378BF53021FC}"/>
            </ac:spMkLst>
          </pc:spChg>
          <pc:cxnChg chg="del">
            <ac:chgData name="Elhadi" userId="25bd9855-c3c8-4fe0-90d6-09dac4ca243f" providerId="ADAL" clId="{EDE4E29C-3D5C-414D-99F0-F9AF4280DC64}" dt="2022-04-22T22:21:54.409" v="199" actId="478"/>
            <ac:cxnSpMkLst>
              <pc:docMk/>
              <pc:sldMasterMk cId="2110151505" sldId="2147483648"/>
              <pc:sldLayoutMk cId="3755483918" sldId="2147483652"/>
              <ac:cxnSpMk id="8" creationId="{D4EF6F16-8F41-4BCB-819A-06BC58372121}"/>
            </ac:cxnSpMkLst>
          </pc:cxnChg>
          <pc:cxnChg chg="add mod">
            <ac:chgData name="Elhadi" userId="25bd9855-c3c8-4fe0-90d6-09dac4ca243f" providerId="ADAL" clId="{EDE4E29C-3D5C-414D-99F0-F9AF4280DC64}" dt="2022-04-22T22:21:52.506" v="198"/>
            <ac:cxnSpMkLst>
              <pc:docMk/>
              <pc:sldMasterMk cId="2110151505" sldId="2147483648"/>
              <pc:sldLayoutMk cId="3755483918" sldId="2147483652"/>
              <ac:cxnSpMk id="13" creationId="{7414EACC-E323-4048-9BFC-F4BE8F7F8143}"/>
            </ac:cxnSpMkLst>
          </pc:cxnChg>
        </pc:sldLayoutChg>
        <pc:sldLayoutChg chg="addSp delSp modSp mod">
          <pc:chgData name="Elhadi" userId="25bd9855-c3c8-4fe0-90d6-09dac4ca243f" providerId="ADAL" clId="{EDE4E29C-3D5C-414D-99F0-F9AF4280DC64}" dt="2022-04-22T22:36:25.243" v="266"/>
          <pc:sldLayoutMkLst>
            <pc:docMk/>
            <pc:sldMasterMk cId="2110151505" sldId="2147483648"/>
            <pc:sldLayoutMk cId="2954740791" sldId="2147483653"/>
          </pc:sldLayoutMkLst>
          <pc:spChg chg="del">
            <ac:chgData name="Elhadi" userId="25bd9855-c3c8-4fe0-90d6-09dac4ca243f" providerId="ADAL" clId="{EDE4E29C-3D5C-414D-99F0-F9AF4280DC64}" dt="2022-04-22T22:36:24.893" v="265" actId="478"/>
            <ac:spMkLst>
              <pc:docMk/>
              <pc:sldMasterMk cId="2110151505" sldId="2147483648"/>
              <pc:sldLayoutMk cId="2954740791" sldId="2147483653"/>
              <ac:spMk id="2" creationId="{70FAE16A-330A-497F-AA62-21CA45ABACC9}"/>
            </ac:spMkLst>
          </pc:spChg>
          <pc:spChg chg="mod">
            <ac:chgData name="Elhadi" userId="25bd9855-c3c8-4fe0-90d6-09dac4ca243f" providerId="ADAL" clId="{EDE4E29C-3D5C-414D-99F0-F9AF4280DC64}" dt="2022-04-22T22:24:40.182" v="221" actId="122"/>
            <ac:spMkLst>
              <pc:docMk/>
              <pc:sldMasterMk cId="2110151505" sldId="2147483648"/>
              <pc:sldLayoutMk cId="2954740791" sldId="2147483653"/>
              <ac:spMk id="3" creationId="{DDA4EDD1-425A-46AF-95EA-631C4AEE387A}"/>
            </ac:spMkLst>
          </pc:spChg>
          <pc:spChg chg="mod">
            <ac:chgData name="Elhadi" userId="25bd9855-c3c8-4fe0-90d6-09dac4ca243f" providerId="ADAL" clId="{EDE4E29C-3D5C-414D-99F0-F9AF4280DC64}" dt="2022-04-22T22:25:18.429" v="227" actId="14100"/>
            <ac:spMkLst>
              <pc:docMk/>
              <pc:sldMasterMk cId="2110151505" sldId="2147483648"/>
              <pc:sldLayoutMk cId="2954740791" sldId="2147483653"/>
              <ac:spMk id="4" creationId="{2035D0E3-D5CB-41E6-AF2C-001198A45B02}"/>
            </ac:spMkLst>
          </pc:spChg>
          <pc:spChg chg="del mod">
            <ac:chgData name="Elhadi" userId="25bd9855-c3c8-4fe0-90d6-09dac4ca243f" providerId="ADAL" clId="{EDE4E29C-3D5C-414D-99F0-F9AF4280DC64}" dt="2022-04-22T22:24:47.409" v="222" actId="478"/>
            <ac:spMkLst>
              <pc:docMk/>
              <pc:sldMasterMk cId="2110151505" sldId="2147483648"/>
              <pc:sldLayoutMk cId="2954740791" sldId="2147483653"/>
              <ac:spMk id="5" creationId="{C702E986-347A-43F7-B169-EC173CF66CEB}"/>
            </ac:spMkLst>
          </pc:spChg>
          <pc:spChg chg="mod">
            <ac:chgData name="Elhadi" userId="25bd9855-c3c8-4fe0-90d6-09dac4ca243f" providerId="ADAL" clId="{EDE4E29C-3D5C-414D-99F0-F9AF4280DC64}" dt="2022-04-22T22:25:21.090" v="228" actId="14100"/>
            <ac:spMkLst>
              <pc:docMk/>
              <pc:sldMasterMk cId="2110151505" sldId="2147483648"/>
              <pc:sldLayoutMk cId="2954740791" sldId="2147483653"/>
              <ac:spMk id="6" creationId="{0019FB45-1204-4BCB-8F2C-2E0135953EF6}"/>
            </ac:spMkLst>
          </pc:spChg>
          <pc:spChg chg="add mod">
            <ac:chgData name="Elhadi" userId="25bd9855-c3c8-4fe0-90d6-09dac4ca243f" providerId="ADAL" clId="{EDE4E29C-3D5C-414D-99F0-F9AF4280DC64}" dt="2022-04-22T22:25:10.179" v="226" actId="14100"/>
            <ac:spMkLst>
              <pc:docMk/>
              <pc:sldMasterMk cId="2110151505" sldId="2147483648"/>
              <pc:sldLayoutMk cId="2954740791" sldId="2147483653"/>
              <ac:spMk id="16" creationId="{A13F5DA8-DA12-4FF1-B462-D80B2880D242}"/>
            </ac:spMkLst>
          </pc:spChg>
          <pc:spChg chg="add mod">
            <ac:chgData name="Elhadi" userId="25bd9855-c3c8-4fe0-90d6-09dac4ca243f" providerId="ADAL" clId="{EDE4E29C-3D5C-414D-99F0-F9AF4280DC64}" dt="2022-04-22T22:36:25.243" v="266"/>
            <ac:spMkLst>
              <pc:docMk/>
              <pc:sldMasterMk cId="2110151505" sldId="2147483648"/>
              <pc:sldLayoutMk cId="2954740791" sldId="2147483653"/>
              <ac:spMk id="17" creationId="{C4D3A2B5-3FC0-4219-B654-31ABE77E3ADB}"/>
            </ac:spMkLst>
          </pc:spChg>
          <pc:cxnChg chg="del">
            <ac:chgData name="Elhadi" userId="25bd9855-c3c8-4fe0-90d6-09dac4ca243f" providerId="ADAL" clId="{EDE4E29C-3D5C-414D-99F0-F9AF4280DC64}" dt="2022-04-22T22:20:34.073" v="165" actId="478"/>
            <ac:cxnSpMkLst>
              <pc:docMk/>
              <pc:sldMasterMk cId="2110151505" sldId="2147483648"/>
              <pc:sldLayoutMk cId="2954740791" sldId="2147483653"/>
              <ac:cxnSpMk id="10" creationId="{F2BC6477-6EFD-4B9E-816E-390C983E2A19}"/>
            </ac:cxnSpMkLst>
          </pc:cxnChg>
          <pc:cxnChg chg="add mod">
            <ac:chgData name="Elhadi" userId="25bd9855-c3c8-4fe0-90d6-09dac4ca243f" providerId="ADAL" clId="{EDE4E29C-3D5C-414D-99F0-F9AF4280DC64}" dt="2022-04-22T22:20:35.116" v="166"/>
            <ac:cxnSpMkLst>
              <pc:docMk/>
              <pc:sldMasterMk cId="2110151505" sldId="2147483648"/>
              <pc:sldLayoutMk cId="2954740791" sldId="2147483653"/>
              <ac:cxnSpMk id="15" creationId="{A6FFE757-AFC7-47DD-9D48-9D7DF4E3E424}"/>
            </ac:cxnSpMkLst>
          </pc:cxnChg>
        </pc:sldLayoutChg>
        <pc:sldLayoutChg chg="addSp delSp modSp mod">
          <pc:chgData name="Elhadi" userId="25bd9855-c3c8-4fe0-90d6-09dac4ca243f" providerId="ADAL" clId="{EDE4E29C-3D5C-414D-99F0-F9AF4280DC64}" dt="2022-04-22T22:20:16.979" v="164" actId="478"/>
          <pc:sldLayoutMkLst>
            <pc:docMk/>
            <pc:sldMasterMk cId="2110151505" sldId="2147483648"/>
            <pc:sldLayoutMk cId="1677712511" sldId="2147483654"/>
          </pc:sldLayoutMkLst>
          <pc:cxnChg chg="del">
            <ac:chgData name="Elhadi" userId="25bd9855-c3c8-4fe0-90d6-09dac4ca243f" providerId="ADAL" clId="{EDE4E29C-3D5C-414D-99F0-F9AF4280DC64}" dt="2022-04-22T22:20:16.979" v="164" actId="478"/>
            <ac:cxnSpMkLst>
              <pc:docMk/>
              <pc:sldMasterMk cId="2110151505" sldId="2147483648"/>
              <pc:sldLayoutMk cId="1677712511" sldId="2147483654"/>
              <ac:cxnSpMk id="6" creationId="{E10153D0-0C9D-4774-A3F1-BFFBA0F1758B}"/>
            </ac:cxnSpMkLst>
          </pc:cxnChg>
          <pc:cxnChg chg="add mod">
            <ac:chgData name="Elhadi" userId="25bd9855-c3c8-4fe0-90d6-09dac4ca243f" providerId="ADAL" clId="{EDE4E29C-3D5C-414D-99F0-F9AF4280DC64}" dt="2022-04-22T22:20:14.667" v="163"/>
            <ac:cxnSpMkLst>
              <pc:docMk/>
              <pc:sldMasterMk cId="2110151505" sldId="2147483648"/>
              <pc:sldLayoutMk cId="1677712511" sldId="2147483654"/>
              <ac:cxnSpMk id="11" creationId="{1305CC39-37D7-4632-A681-B1DBF198F6CE}"/>
            </ac:cxnSpMkLst>
          </pc:cxnChg>
        </pc:sldLayoutChg>
      </pc:sldMasterChg>
    </pc:docChg>
  </pc:docChgLst>
  <pc:docChgLst>
    <pc:chgData name="Elhadi Belghache" userId="25bd9855-c3c8-4fe0-90d6-09dac4ca243f" providerId="ADAL" clId="{FD512EFE-FC25-4A79-B8FE-91FD2E4E9AEE}"/>
    <pc:docChg chg="undo redo custSel addSld delSld modSld sldOrd addSection modSection">
      <pc:chgData name="Elhadi Belghache" userId="25bd9855-c3c8-4fe0-90d6-09dac4ca243f" providerId="ADAL" clId="{FD512EFE-FC25-4A79-B8FE-91FD2E4E9AEE}" dt="2022-07-27T20:51:43.578" v="4437" actId="20577"/>
      <pc:docMkLst>
        <pc:docMk/>
      </pc:docMkLst>
      <pc:sldChg chg="modSp mod">
        <pc:chgData name="Elhadi Belghache" userId="25bd9855-c3c8-4fe0-90d6-09dac4ca243f" providerId="ADAL" clId="{FD512EFE-FC25-4A79-B8FE-91FD2E4E9AEE}" dt="2022-07-27T15:23:21.520" v="1854" actId="20577"/>
        <pc:sldMkLst>
          <pc:docMk/>
          <pc:sldMk cId="1536896425" sldId="258"/>
        </pc:sldMkLst>
        <pc:spChg chg="mod">
          <ac:chgData name="Elhadi Belghache" userId="25bd9855-c3c8-4fe0-90d6-09dac4ca243f" providerId="ADAL" clId="{FD512EFE-FC25-4A79-B8FE-91FD2E4E9AEE}" dt="2022-07-27T15:23:21.520" v="1854" actId="20577"/>
          <ac:spMkLst>
            <pc:docMk/>
            <pc:sldMk cId="1536896425" sldId="258"/>
            <ac:spMk id="5" creationId="{0DEECFA4-0101-4E2F-BC91-8586E01542D6}"/>
          </ac:spMkLst>
        </pc:spChg>
      </pc:sldChg>
      <pc:sldChg chg="modSp mod">
        <pc:chgData name="Elhadi Belghache" userId="25bd9855-c3c8-4fe0-90d6-09dac4ca243f" providerId="ADAL" clId="{FD512EFE-FC25-4A79-B8FE-91FD2E4E9AEE}" dt="2022-07-27T15:23:09.842" v="1846" actId="20577"/>
        <pc:sldMkLst>
          <pc:docMk/>
          <pc:sldMk cId="4022417869" sldId="260"/>
        </pc:sldMkLst>
        <pc:spChg chg="mod">
          <ac:chgData name="Elhadi Belghache" userId="25bd9855-c3c8-4fe0-90d6-09dac4ca243f" providerId="ADAL" clId="{FD512EFE-FC25-4A79-B8FE-91FD2E4E9AEE}" dt="2022-07-27T15:23:09.842" v="1846" actId="20577"/>
          <ac:spMkLst>
            <pc:docMk/>
            <pc:sldMk cId="4022417869" sldId="260"/>
            <ac:spMk id="6" creationId="{F317138E-7D63-4FB3-A276-64F43BE70681}"/>
          </ac:spMkLst>
        </pc:spChg>
      </pc:sldChg>
      <pc:sldChg chg="modSp mod">
        <pc:chgData name="Elhadi Belghache" userId="25bd9855-c3c8-4fe0-90d6-09dac4ca243f" providerId="ADAL" clId="{FD512EFE-FC25-4A79-B8FE-91FD2E4E9AEE}" dt="2022-07-27T08:21:28.130" v="203" actId="6549"/>
        <pc:sldMkLst>
          <pc:docMk/>
          <pc:sldMk cId="2529200038" sldId="262"/>
        </pc:sldMkLst>
        <pc:spChg chg="mod">
          <ac:chgData name="Elhadi Belghache" userId="25bd9855-c3c8-4fe0-90d6-09dac4ca243f" providerId="ADAL" clId="{FD512EFE-FC25-4A79-B8FE-91FD2E4E9AEE}" dt="2022-07-27T08:21:28.130" v="203" actId="6549"/>
          <ac:spMkLst>
            <pc:docMk/>
            <pc:sldMk cId="2529200038" sldId="262"/>
            <ac:spMk id="6" creationId="{F317138E-7D63-4FB3-A276-64F43BE70681}"/>
          </ac:spMkLst>
        </pc:spChg>
      </pc:sldChg>
      <pc:sldChg chg="modSp mod">
        <pc:chgData name="Elhadi Belghache" userId="25bd9855-c3c8-4fe0-90d6-09dac4ca243f" providerId="ADAL" clId="{FD512EFE-FC25-4A79-B8FE-91FD2E4E9AEE}" dt="2022-07-27T17:28:55.425" v="2680" actId="113"/>
        <pc:sldMkLst>
          <pc:docMk/>
          <pc:sldMk cId="2673650201" sldId="269"/>
        </pc:sldMkLst>
        <pc:spChg chg="mod">
          <ac:chgData name="Elhadi Belghache" userId="25bd9855-c3c8-4fe0-90d6-09dac4ca243f" providerId="ADAL" clId="{FD512EFE-FC25-4A79-B8FE-91FD2E4E9AEE}" dt="2022-07-27T17:28:24.141" v="2677" actId="115"/>
          <ac:spMkLst>
            <pc:docMk/>
            <pc:sldMk cId="2673650201" sldId="269"/>
            <ac:spMk id="5" creationId="{7D266EE9-11C1-4F1C-AAC0-09A6FB709CA3}"/>
          </ac:spMkLst>
        </pc:spChg>
        <pc:spChg chg="mod">
          <ac:chgData name="Elhadi Belghache" userId="25bd9855-c3c8-4fe0-90d6-09dac4ca243f" providerId="ADAL" clId="{FD512EFE-FC25-4A79-B8FE-91FD2E4E9AEE}" dt="2022-07-27T17:28:55.425" v="2680" actId="113"/>
          <ac:spMkLst>
            <pc:docMk/>
            <pc:sldMk cId="2673650201" sldId="269"/>
            <ac:spMk id="27" creationId="{E203F5FE-D74C-4A9C-B671-DD022EC809BB}"/>
          </ac:spMkLst>
        </pc:spChg>
        <pc:picChg chg="mod">
          <ac:chgData name="Elhadi Belghache" userId="25bd9855-c3c8-4fe0-90d6-09dac4ca243f" providerId="ADAL" clId="{FD512EFE-FC25-4A79-B8FE-91FD2E4E9AEE}" dt="2022-07-27T08:53:05.767" v="521" actId="1076"/>
          <ac:picMkLst>
            <pc:docMk/>
            <pc:sldMk cId="2673650201" sldId="269"/>
            <ac:picMk id="1026" creationId="{87E44232-B690-A5A8-8190-46876AFF69A7}"/>
          </ac:picMkLst>
        </pc:picChg>
      </pc:sldChg>
      <pc:sldChg chg="modSp mod">
        <pc:chgData name="Elhadi Belghache" userId="25bd9855-c3c8-4fe0-90d6-09dac4ca243f" providerId="ADAL" clId="{FD512EFE-FC25-4A79-B8FE-91FD2E4E9AEE}" dt="2022-07-27T08:26:58.824" v="314" actId="20577"/>
        <pc:sldMkLst>
          <pc:docMk/>
          <pc:sldMk cId="2154881766" sldId="293"/>
        </pc:sldMkLst>
        <pc:spChg chg="mod">
          <ac:chgData name="Elhadi Belghache" userId="25bd9855-c3c8-4fe0-90d6-09dac4ca243f" providerId="ADAL" clId="{FD512EFE-FC25-4A79-B8FE-91FD2E4E9AEE}" dt="2022-07-27T08:26:58.824" v="314" actId="20577"/>
          <ac:spMkLst>
            <pc:docMk/>
            <pc:sldMk cId="2154881766" sldId="293"/>
            <ac:spMk id="6" creationId="{F317138E-7D63-4FB3-A276-64F43BE70681}"/>
          </ac:spMkLst>
        </pc:spChg>
      </pc:sldChg>
      <pc:sldChg chg="addSp delSp modSp mod">
        <pc:chgData name="Elhadi Belghache" userId="25bd9855-c3c8-4fe0-90d6-09dac4ca243f" providerId="ADAL" clId="{FD512EFE-FC25-4A79-B8FE-91FD2E4E9AEE}" dt="2022-07-27T16:16:10.530" v="2026" actId="164"/>
        <pc:sldMkLst>
          <pc:docMk/>
          <pc:sldMk cId="2206325954" sldId="294"/>
        </pc:sldMkLst>
        <pc:spChg chg="mod">
          <ac:chgData name="Elhadi Belghache" userId="25bd9855-c3c8-4fe0-90d6-09dac4ca243f" providerId="ADAL" clId="{FD512EFE-FC25-4A79-B8FE-91FD2E4E9AEE}" dt="2022-07-27T08:22:34.872" v="234"/>
          <ac:spMkLst>
            <pc:docMk/>
            <pc:sldMk cId="2206325954" sldId="294"/>
            <ac:spMk id="18" creationId="{D4F0A2F5-323C-433E-96AB-609F5674BF9B}"/>
          </ac:spMkLst>
        </pc:spChg>
        <pc:spChg chg="mod">
          <ac:chgData name="Elhadi Belghache" userId="25bd9855-c3c8-4fe0-90d6-09dac4ca243f" providerId="ADAL" clId="{FD512EFE-FC25-4A79-B8FE-91FD2E4E9AEE}" dt="2022-07-27T14:10:25.343" v="1004"/>
          <ac:spMkLst>
            <pc:docMk/>
            <pc:sldMk cId="2206325954" sldId="294"/>
            <ac:spMk id="25" creationId="{8C038A82-02BC-0B9B-4F65-EC23D188E313}"/>
          </ac:spMkLst>
        </pc:spChg>
        <pc:spChg chg="mod">
          <ac:chgData name="Elhadi Belghache" userId="25bd9855-c3c8-4fe0-90d6-09dac4ca243f" providerId="ADAL" clId="{FD512EFE-FC25-4A79-B8FE-91FD2E4E9AEE}" dt="2022-07-27T14:10:25.343" v="1004"/>
          <ac:spMkLst>
            <pc:docMk/>
            <pc:sldMk cId="2206325954" sldId="294"/>
            <ac:spMk id="26" creationId="{F7750D3B-F7BB-EAF5-871F-085837BCA42F}"/>
          </ac:spMkLst>
        </pc:spChg>
        <pc:spChg chg="mod">
          <ac:chgData name="Elhadi Belghache" userId="25bd9855-c3c8-4fe0-90d6-09dac4ca243f" providerId="ADAL" clId="{FD512EFE-FC25-4A79-B8FE-91FD2E4E9AEE}" dt="2022-07-27T14:10:25.343" v="1004"/>
          <ac:spMkLst>
            <pc:docMk/>
            <pc:sldMk cId="2206325954" sldId="294"/>
            <ac:spMk id="28" creationId="{AF4FDAAD-AA8A-243D-85DC-AD7B8E95FEE8}"/>
          </ac:spMkLst>
        </pc:spChg>
        <pc:spChg chg="mod">
          <ac:chgData name="Elhadi Belghache" userId="25bd9855-c3c8-4fe0-90d6-09dac4ca243f" providerId="ADAL" clId="{FD512EFE-FC25-4A79-B8FE-91FD2E4E9AEE}" dt="2022-07-27T14:10:25.343" v="1004"/>
          <ac:spMkLst>
            <pc:docMk/>
            <pc:sldMk cId="2206325954" sldId="294"/>
            <ac:spMk id="30" creationId="{79351320-F562-CECA-B85C-C9B7D995A2D4}"/>
          </ac:spMkLst>
        </pc:spChg>
        <pc:spChg chg="mod">
          <ac:chgData name="Elhadi Belghache" userId="25bd9855-c3c8-4fe0-90d6-09dac4ca243f" providerId="ADAL" clId="{FD512EFE-FC25-4A79-B8FE-91FD2E4E9AEE}" dt="2022-07-27T14:10:25.343" v="1004"/>
          <ac:spMkLst>
            <pc:docMk/>
            <pc:sldMk cId="2206325954" sldId="294"/>
            <ac:spMk id="32" creationId="{8305D029-B870-77EC-43FD-846F21BD4D27}"/>
          </ac:spMkLst>
        </pc:spChg>
        <pc:spChg chg="mod">
          <ac:chgData name="Elhadi Belghache" userId="25bd9855-c3c8-4fe0-90d6-09dac4ca243f" providerId="ADAL" clId="{FD512EFE-FC25-4A79-B8FE-91FD2E4E9AEE}" dt="2022-07-27T14:10:25.343" v="1004"/>
          <ac:spMkLst>
            <pc:docMk/>
            <pc:sldMk cId="2206325954" sldId="294"/>
            <ac:spMk id="33" creationId="{BC94F6BC-3D41-22F4-2E50-11A9F3C95468}"/>
          </ac:spMkLst>
        </pc:spChg>
        <pc:spChg chg="mod">
          <ac:chgData name="Elhadi Belghache" userId="25bd9855-c3c8-4fe0-90d6-09dac4ca243f" providerId="ADAL" clId="{FD512EFE-FC25-4A79-B8FE-91FD2E4E9AEE}" dt="2022-07-27T14:10:25.343" v="1004"/>
          <ac:spMkLst>
            <pc:docMk/>
            <pc:sldMk cId="2206325954" sldId="294"/>
            <ac:spMk id="34" creationId="{00C1553E-4F02-6478-C168-4483C83D9777}"/>
          </ac:spMkLst>
        </pc:spChg>
        <pc:spChg chg="mod topLvl">
          <ac:chgData name="Elhadi Belghache" userId="25bd9855-c3c8-4fe0-90d6-09dac4ca243f" providerId="ADAL" clId="{FD512EFE-FC25-4A79-B8FE-91FD2E4E9AEE}" dt="2022-07-27T14:25:48.851" v="1219" actId="113"/>
          <ac:spMkLst>
            <pc:docMk/>
            <pc:sldMk cId="2206325954" sldId="294"/>
            <ac:spMk id="39" creationId="{A4B9D454-3946-4347-A950-618E0A3B6365}"/>
          </ac:spMkLst>
        </pc:spChg>
        <pc:spChg chg="mod topLvl">
          <ac:chgData name="Elhadi Belghache" userId="25bd9855-c3c8-4fe0-90d6-09dac4ca243f" providerId="ADAL" clId="{FD512EFE-FC25-4A79-B8FE-91FD2E4E9AEE}" dt="2022-07-27T14:22:27.452" v="1183" actId="164"/>
          <ac:spMkLst>
            <pc:docMk/>
            <pc:sldMk cId="2206325954" sldId="294"/>
            <ac:spMk id="40" creationId="{20B9DF1B-2060-616A-9FE9-19C903FB19B8}"/>
          </ac:spMkLst>
        </pc:spChg>
        <pc:spChg chg="mod topLvl">
          <ac:chgData name="Elhadi Belghache" userId="25bd9855-c3c8-4fe0-90d6-09dac4ca243f" providerId="ADAL" clId="{FD512EFE-FC25-4A79-B8FE-91FD2E4E9AEE}" dt="2022-07-27T14:25:48.851" v="1219" actId="113"/>
          <ac:spMkLst>
            <pc:docMk/>
            <pc:sldMk cId="2206325954" sldId="294"/>
            <ac:spMk id="41" creationId="{AF2E2CDC-B855-CE6C-8F06-742F3C9C75F3}"/>
          </ac:spMkLst>
        </pc:spChg>
        <pc:spChg chg="mod topLvl">
          <ac:chgData name="Elhadi Belghache" userId="25bd9855-c3c8-4fe0-90d6-09dac4ca243f" providerId="ADAL" clId="{FD512EFE-FC25-4A79-B8FE-91FD2E4E9AEE}" dt="2022-07-27T14:25:48.851" v="1219" actId="113"/>
          <ac:spMkLst>
            <pc:docMk/>
            <pc:sldMk cId="2206325954" sldId="294"/>
            <ac:spMk id="42" creationId="{B4B0C251-7465-6683-115E-7785F71DB45D}"/>
          </ac:spMkLst>
        </pc:spChg>
        <pc:spChg chg="add del mod topLvl">
          <ac:chgData name="Elhadi Belghache" userId="25bd9855-c3c8-4fe0-90d6-09dac4ca243f" providerId="ADAL" clId="{FD512EFE-FC25-4A79-B8FE-91FD2E4E9AEE}" dt="2022-07-27T14:25:48.851" v="1219" actId="113"/>
          <ac:spMkLst>
            <pc:docMk/>
            <pc:sldMk cId="2206325954" sldId="294"/>
            <ac:spMk id="43" creationId="{D5DFBF46-D4F5-DCC6-0A4F-C8E975D42695}"/>
          </ac:spMkLst>
        </pc:spChg>
        <pc:spChg chg="mod topLvl">
          <ac:chgData name="Elhadi Belghache" userId="25bd9855-c3c8-4fe0-90d6-09dac4ca243f" providerId="ADAL" clId="{FD512EFE-FC25-4A79-B8FE-91FD2E4E9AEE}" dt="2022-07-27T14:22:27.452" v="1183" actId="164"/>
          <ac:spMkLst>
            <pc:docMk/>
            <pc:sldMk cId="2206325954" sldId="294"/>
            <ac:spMk id="44" creationId="{66142544-B3C9-4CCE-A474-0130A44979D5}"/>
          </ac:spMkLst>
        </pc:spChg>
        <pc:spChg chg="mod topLvl">
          <ac:chgData name="Elhadi Belghache" userId="25bd9855-c3c8-4fe0-90d6-09dac4ca243f" providerId="ADAL" clId="{FD512EFE-FC25-4A79-B8FE-91FD2E4E9AEE}" dt="2022-07-27T14:25:48.851" v="1219" actId="113"/>
          <ac:spMkLst>
            <pc:docMk/>
            <pc:sldMk cId="2206325954" sldId="294"/>
            <ac:spMk id="45" creationId="{0CAF220E-3917-638F-72E4-F26C258E13BB}"/>
          </ac:spMkLst>
        </pc:spChg>
        <pc:spChg chg="add mod">
          <ac:chgData name="Elhadi Belghache" userId="25bd9855-c3c8-4fe0-90d6-09dac4ca243f" providerId="ADAL" clId="{FD512EFE-FC25-4A79-B8FE-91FD2E4E9AEE}" dt="2022-07-27T14:27:27.852" v="1224" actId="164"/>
          <ac:spMkLst>
            <pc:docMk/>
            <pc:sldMk cId="2206325954" sldId="294"/>
            <ac:spMk id="50" creationId="{D3E5385D-E4DB-9219-47C9-DEF87F33E35B}"/>
          </ac:spMkLst>
        </pc:spChg>
        <pc:spChg chg="add mod">
          <ac:chgData name="Elhadi Belghache" userId="25bd9855-c3c8-4fe0-90d6-09dac4ca243f" providerId="ADAL" clId="{FD512EFE-FC25-4A79-B8FE-91FD2E4E9AEE}" dt="2022-07-27T14:27:27.852" v="1224" actId="164"/>
          <ac:spMkLst>
            <pc:docMk/>
            <pc:sldMk cId="2206325954" sldId="294"/>
            <ac:spMk id="51" creationId="{3F6A44AE-240A-53A5-25A0-BB06AB8647AD}"/>
          </ac:spMkLst>
        </pc:spChg>
        <pc:spChg chg="add del mod">
          <ac:chgData name="Elhadi Belghache" userId="25bd9855-c3c8-4fe0-90d6-09dac4ca243f" providerId="ADAL" clId="{FD512EFE-FC25-4A79-B8FE-91FD2E4E9AEE}" dt="2022-07-27T14:34:09.564" v="1281" actId="478"/>
          <ac:spMkLst>
            <pc:docMk/>
            <pc:sldMk cId="2206325954" sldId="294"/>
            <ac:spMk id="62" creationId="{C23C451A-C0B8-5B87-C48A-64A2C4A3BEB1}"/>
          </ac:spMkLst>
        </pc:spChg>
        <pc:spChg chg="add mod">
          <ac:chgData name="Elhadi Belghache" userId="25bd9855-c3c8-4fe0-90d6-09dac4ca243f" providerId="ADAL" clId="{FD512EFE-FC25-4A79-B8FE-91FD2E4E9AEE}" dt="2022-07-27T14:28:35.886" v="1255"/>
          <ac:spMkLst>
            <pc:docMk/>
            <pc:sldMk cId="2206325954" sldId="294"/>
            <ac:spMk id="64" creationId="{7A876142-E5BB-4ABC-FA13-68AAAE6CB7FB}"/>
          </ac:spMkLst>
        </pc:spChg>
        <pc:spChg chg="add del mod">
          <ac:chgData name="Elhadi Belghache" userId="25bd9855-c3c8-4fe0-90d6-09dac4ca243f" providerId="ADAL" clId="{FD512EFE-FC25-4A79-B8FE-91FD2E4E9AEE}" dt="2022-07-27T14:34:14.915" v="1283" actId="478"/>
          <ac:spMkLst>
            <pc:docMk/>
            <pc:sldMk cId="2206325954" sldId="294"/>
            <ac:spMk id="65" creationId="{1416E6A3-5BAE-B08E-4B49-AB02B1ACBD6C}"/>
          </ac:spMkLst>
        </pc:spChg>
        <pc:spChg chg="add del">
          <ac:chgData name="Elhadi Belghache" userId="25bd9855-c3c8-4fe0-90d6-09dac4ca243f" providerId="ADAL" clId="{FD512EFE-FC25-4A79-B8FE-91FD2E4E9AEE}" dt="2022-07-27T14:33:02.508" v="1268" actId="22"/>
          <ac:spMkLst>
            <pc:docMk/>
            <pc:sldMk cId="2206325954" sldId="294"/>
            <ac:spMk id="67" creationId="{1497A719-9556-DA13-78A2-51E0FC8B6CAA}"/>
          </ac:spMkLst>
        </pc:spChg>
        <pc:spChg chg="add del">
          <ac:chgData name="Elhadi Belghache" userId="25bd9855-c3c8-4fe0-90d6-09dac4ca243f" providerId="ADAL" clId="{FD512EFE-FC25-4A79-B8FE-91FD2E4E9AEE}" dt="2022-07-27T14:34:12.524" v="1282" actId="478"/>
          <ac:spMkLst>
            <pc:docMk/>
            <pc:sldMk cId="2206325954" sldId="294"/>
            <ac:spMk id="69" creationId="{F3062069-5EC1-53F0-E197-C17DD02DCA22}"/>
          </ac:spMkLst>
        </pc:spChg>
        <pc:spChg chg="add mod">
          <ac:chgData name="Elhadi Belghache" userId="25bd9855-c3c8-4fe0-90d6-09dac4ca243f" providerId="ADAL" clId="{FD512EFE-FC25-4A79-B8FE-91FD2E4E9AEE}" dt="2022-07-27T14:48:24.786" v="1356" actId="164"/>
          <ac:spMkLst>
            <pc:docMk/>
            <pc:sldMk cId="2206325954" sldId="294"/>
            <ac:spMk id="71" creationId="{BCFDAE6D-24D8-1FDE-1255-965BA961A50E}"/>
          </ac:spMkLst>
        </pc:spChg>
        <pc:spChg chg="add del">
          <ac:chgData name="Elhadi Belghache" userId="25bd9855-c3c8-4fe0-90d6-09dac4ca243f" providerId="ADAL" clId="{FD512EFE-FC25-4A79-B8FE-91FD2E4E9AEE}" dt="2022-07-27T14:34:00.185" v="1277" actId="22"/>
          <ac:spMkLst>
            <pc:docMk/>
            <pc:sldMk cId="2206325954" sldId="294"/>
            <ac:spMk id="73" creationId="{4CDBF341-2E82-B1DD-272C-4A97637CE3A5}"/>
          </ac:spMkLst>
        </pc:spChg>
        <pc:spChg chg="add mod">
          <ac:chgData name="Elhadi Belghache" userId="25bd9855-c3c8-4fe0-90d6-09dac4ca243f" providerId="ADAL" clId="{FD512EFE-FC25-4A79-B8FE-91FD2E4E9AEE}" dt="2022-07-27T14:48:24.786" v="1356" actId="164"/>
          <ac:spMkLst>
            <pc:docMk/>
            <pc:sldMk cId="2206325954" sldId="294"/>
            <ac:spMk id="75" creationId="{03AD55C2-CD08-2C12-4B5E-8913B992B725}"/>
          </ac:spMkLst>
        </pc:spChg>
        <pc:spChg chg="add del mod">
          <ac:chgData name="Elhadi Belghache" userId="25bd9855-c3c8-4fe0-90d6-09dac4ca243f" providerId="ADAL" clId="{FD512EFE-FC25-4A79-B8FE-91FD2E4E9AEE}" dt="2022-07-27T14:38:52.084" v="1301" actId="478"/>
          <ac:spMkLst>
            <pc:docMk/>
            <pc:sldMk cId="2206325954" sldId="294"/>
            <ac:spMk id="77" creationId="{16173240-A83F-F48C-222B-A3854659847E}"/>
          </ac:spMkLst>
        </pc:spChg>
        <pc:spChg chg="add del">
          <ac:chgData name="Elhadi Belghache" userId="25bd9855-c3c8-4fe0-90d6-09dac4ca243f" providerId="ADAL" clId="{FD512EFE-FC25-4A79-B8FE-91FD2E4E9AEE}" dt="2022-07-27T14:37:50.433" v="1296" actId="22"/>
          <ac:spMkLst>
            <pc:docMk/>
            <pc:sldMk cId="2206325954" sldId="294"/>
            <ac:spMk id="79" creationId="{A1F3E0D5-CF4A-3983-A52A-46E7F0654FB1}"/>
          </ac:spMkLst>
        </pc:spChg>
        <pc:spChg chg="add del mod">
          <ac:chgData name="Elhadi Belghache" userId="25bd9855-c3c8-4fe0-90d6-09dac4ca243f" providerId="ADAL" clId="{FD512EFE-FC25-4A79-B8FE-91FD2E4E9AEE}" dt="2022-07-27T14:38:47.549" v="1299" actId="478"/>
          <ac:spMkLst>
            <pc:docMk/>
            <pc:sldMk cId="2206325954" sldId="294"/>
            <ac:spMk id="81" creationId="{1DB92CDA-88ED-0414-CC37-448BCDA882E1}"/>
          </ac:spMkLst>
        </pc:spChg>
        <pc:spChg chg="add mod">
          <ac:chgData name="Elhadi Belghache" userId="25bd9855-c3c8-4fe0-90d6-09dac4ca243f" providerId="ADAL" clId="{FD512EFE-FC25-4A79-B8FE-91FD2E4E9AEE}" dt="2022-07-27T14:39:56.110" v="1309" actId="164"/>
          <ac:spMkLst>
            <pc:docMk/>
            <pc:sldMk cId="2206325954" sldId="294"/>
            <ac:spMk id="82" creationId="{F5993DFA-B55B-29B6-39B8-831E14C80013}"/>
          </ac:spMkLst>
        </pc:spChg>
        <pc:spChg chg="add mod">
          <ac:chgData name="Elhadi Belghache" userId="25bd9855-c3c8-4fe0-90d6-09dac4ca243f" providerId="ADAL" clId="{FD512EFE-FC25-4A79-B8FE-91FD2E4E9AEE}" dt="2022-07-27T14:39:56.110" v="1309" actId="164"/>
          <ac:spMkLst>
            <pc:docMk/>
            <pc:sldMk cId="2206325954" sldId="294"/>
            <ac:spMk id="83" creationId="{34C6FE36-109C-00EA-DE72-E10A7337D1FB}"/>
          </ac:spMkLst>
        </pc:spChg>
        <pc:spChg chg="add mod">
          <ac:chgData name="Elhadi Belghache" userId="25bd9855-c3c8-4fe0-90d6-09dac4ca243f" providerId="ADAL" clId="{FD512EFE-FC25-4A79-B8FE-91FD2E4E9AEE}" dt="2022-07-27T14:50:31.706" v="1422" actId="164"/>
          <ac:spMkLst>
            <pc:docMk/>
            <pc:sldMk cId="2206325954" sldId="294"/>
            <ac:spMk id="94" creationId="{59C9C9CA-A5DD-9825-D0B6-F9C86212D306}"/>
          </ac:spMkLst>
        </pc:spChg>
        <pc:spChg chg="add mod">
          <ac:chgData name="Elhadi Belghache" userId="25bd9855-c3c8-4fe0-90d6-09dac4ca243f" providerId="ADAL" clId="{FD512EFE-FC25-4A79-B8FE-91FD2E4E9AEE}" dt="2022-07-27T14:50:38.459" v="1423" actId="164"/>
          <ac:spMkLst>
            <pc:docMk/>
            <pc:sldMk cId="2206325954" sldId="294"/>
            <ac:spMk id="95" creationId="{DDF33B75-7CFF-4D28-AFE7-5ED3CE465047}"/>
          </ac:spMkLst>
        </pc:spChg>
        <pc:grpChg chg="del">
          <ac:chgData name="Elhadi Belghache" userId="25bd9855-c3c8-4fe0-90d6-09dac4ca243f" providerId="ADAL" clId="{FD512EFE-FC25-4A79-B8FE-91FD2E4E9AEE}" dt="2022-07-27T14:09:14.196" v="1001" actId="478"/>
          <ac:grpSpMkLst>
            <pc:docMk/>
            <pc:sldMk cId="2206325954" sldId="294"/>
            <ac:grpSpMk id="4" creationId="{1569DF50-D78E-2D0B-E81F-9DFCD0ED4240}"/>
          </ac:grpSpMkLst>
        </pc:grpChg>
        <pc:grpChg chg="del">
          <ac:chgData name="Elhadi Belghache" userId="25bd9855-c3c8-4fe0-90d6-09dac4ca243f" providerId="ADAL" clId="{FD512EFE-FC25-4A79-B8FE-91FD2E4E9AEE}" dt="2022-07-27T14:09:18.763" v="1003" actId="478"/>
          <ac:grpSpMkLst>
            <pc:docMk/>
            <pc:sldMk cId="2206325954" sldId="294"/>
            <ac:grpSpMk id="8" creationId="{21F510D2-DE5D-1A45-3C9D-2ADBD98F0404}"/>
          </ac:grpSpMkLst>
        </pc:grpChg>
        <pc:grpChg chg="add mod">
          <ac:chgData name="Elhadi Belghache" userId="25bd9855-c3c8-4fe0-90d6-09dac4ca243f" providerId="ADAL" clId="{FD512EFE-FC25-4A79-B8FE-91FD2E4E9AEE}" dt="2022-07-27T14:11:31.458" v="1009" actId="164"/>
          <ac:grpSpMkLst>
            <pc:docMk/>
            <pc:sldMk cId="2206325954" sldId="294"/>
            <ac:grpSpMk id="9" creationId="{1222FCEC-55D7-51F3-62F3-B115F87AF56B}"/>
          </ac:grpSpMkLst>
        </pc:grpChg>
        <pc:grpChg chg="del">
          <ac:chgData name="Elhadi Belghache" userId="25bd9855-c3c8-4fe0-90d6-09dac4ca243f" providerId="ADAL" clId="{FD512EFE-FC25-4A79-B8FE-91FD2E4E9AEE}" dt="2022-07-27T14:09:09.570" v="1000" actId="478"/>
          <ac:grpSpMkLst>
            <pc:docMk/>
            <pc:sldMk cId="2206325954" sldId="294"/>
            <ac:grpSpMk id="13" creationId="{E7ADD310-AE27-BE9A-AA28-F223E0721409}"/>
          </ac:grpSpMkLst>
        </pc:grpChg>
        <pc:grpChg chg="del">
          <ac:chgData name="Elhadi Belghache" userId="25bd9855-c3c8-4fe0-90d6-09dac4ca243f" providerId="ADAL" clId="{FD512EFE-FC25-4A79-B8FE-91FD2E4E9AEE}" dt="2022-07-27T14:09:16.219" v="1002" actId="478"/>
          <ac:grpSpMkLst>
            <pc:docMk/>
            <pc:sldMk cId="2206325954" sldId="294"/>
            <ac:grpSpMk id="15" creationId="{392AB902-A2BE-8EAD-179B-3AB8CE8524A7}"/>
          </ac:grpSpMkLst>
        </pc:grpChg>
        <pc:grpChg chg="add del mod">
          <ac:chgData name="Elhadi Belghache" userId="25bd9855-c3c8-4fe0-90d6-09dac4ca243f" providerId="ADAL" clId="{FD512EFE-FC25-4A79-B8FE-91FD2E4E9AEE}" dt="2022-07-27T14:10:30.246" v="1005" actId="478"/>
          <ac:grpSpMkLst>
            <pc:docMk/>
            <pc:sldMk cId="2206325954" sldId="294"/>
            <ac:grpSpMk id="23" creationId="{FD87901C-C238-E98E-9E80-B925893C0E98}"/>
          </ac:grpSpMkLst>
        </pc:grpChg>
        <pc:grpChg chg="add del mod">
          <ac:chgData name="Elhadi Belghache" userId="25bd9855-c3c8-4fe0-90d6-09dac4ca243f" providerId="ADAL" clId="{FD512EFE-FC25-4A79-B8FE-91FD2E4E9AEE}" dt="2022-07-27T14:19:10.492" v="1077" actId="165"/>
          <ac:grpSpMkLst>
            <pc:docMk/>
            <pc:sldMk cId="2206325954" sldId="294"/>
            <ac:grpSpMk id="38" creationId="{DDAF5100-F727-036A-AAA2-8852FE5B0815}"/>
          </ac:grpSpMkLst>
        </pc:grpChg>
        <pc:grpChg chg="add mod">
          <ac:chgData name="Elhadi Belghache" userId="25bd9855-c3c8-4fe0-90d6-09dac4ca243f" providerId="ADAL" clId="{FD512EFE-FC25-4A79-B8FE-91FD2E4E9AEE}" dt="2022-07-27T14:27:27.852" v="1224" actId="164"/>
          <ac:grpSpMkLst>
            <pc:docMk/>
            <pc:sldMk cId="2206325954" sldId="294"/>
            <ac:grpSpMk id="49" creationId="{C1A6CB6B-17FF-9F49-0C60-69AD17E79C65}"/>
          </ac:grpSpMkLst>
        </pc:grpChg>
        <pc:grpChg chg="add mod">
          <ac:chgData name="Elhadi Belghache" userId="25bd9855-c3c8-4fe0-90d6-09dac4ca243f" providerId="ADAL" clId="{FD512EFE-FC25-4A79-B8FE-91FD2E4E9AEE}" dt="2022-07-27T14:50:31.706" v="1422" actId="164"/>
          <ac:grpSpMkLst>
            <pc:docMk/>
            <pc:sldMk cId="2206325954" sldId="294"/>
            <ac:grpSpMk id="63" creationId="{5BCBFF68-FDB5-0BDB-6C6D-E931FC749DCB}"/>
          </ac:grpSpMkLst>
        </pc:grpChg>
        <pc:grpChg chg="add mod">
          <ac:chgData name="Elhadi Belghache" userId="25bd9855-c3c8-4fe0-90d6-09dac4ca243f" providerId="ADAL" clId="{FD512EFE-FC25-4A79-B8FE-91FD2E4E9AEE}" dt="2022-07-27T14:48:24.786" v="1356" actId="164"/>
          <ac:grpSpMkLst>
            <pc:docMk/>
            <pc:sldMk cId="2206325954" sldId="294"/>
            <ac:grpSpMk id="84" creationId="{D3CC16BA-971E-9851-9E9C-9D472A3F5D69}"/>
          </ac:grpSpMkLst>
        </pc:grpChg>
        <pc:grpChg chg="add mod">
          <ac:chgData name="Elhadi Belghache" userId="25bd9855-c3c8-4fe0-90d6-09dac4ca243f" providerId="ADAL" clId="{FD512EFE-FC25-4A79-B8FE-91FD2E4E9AEE}" dt="2022-07-27T14:50:38.459" v="1423" actId="164"/>
          <ac:grpSpMkLst>
            <pc:docMk/>
            <pc:sldMk cId="2206325954" sldId="294"/>
            <ac:grpSpMk id="93" creationId="{6CF534D5-287F-F1AA-612B-555C60DE4DC5}"/>
          </ac:grpSpMkLst>
        </pc:grpChg>
        <pc:grpChg chg="add mod">
          <ac:chgData name="Elhadi Belghache" userId="25bd9855-c3c8-4fe0-90d6-09dac4ca243f" providerId="ADAL" clId="{FD512EFE-FC25-4A79-B8FE-91FD2E4E9AEE}" dt="2022-07-27T15:17:33.559" v="1744" actId="1035"/>
          <ac:grpSpMkLst>
            <pc:docMk/>
            <pc:sldMk cId="2206325954" sldId="294"/>
            <ac:grpSpMk id="96" creationId="{A5687746-BFD5-2AA3-0111-A1F25514BFB2}"/>
          </ac:grpSpMkLst>
        </pc:grpChg>
        <pc:grpChg chg="add mod">
          <ac:chgData name="Elhadi Belghache" userId="25bd9855-c3c8-4fe0-90d6-09dac4ca243f" providerId="ADAL" clId="{FD512EFE-FC25-4A79-B8FE-91FD2E4E9AEE}" dt="2022-07-27T16:16:10.530" v="2026" actId="164"/>
          <ac:grpSpMkLst>
            <pc:docMk/>
            <pc:sldMk cId="2206325954" sldId="294"/>
            <ac:grpSpMk id="97" creationId="{977E4EA8-83CD-47FB-26D6-740156DEDFE7}"/>
          </ac:grpSpMkLst>
        </pc:grpChg>
        <pc:grpChg chg="add mod">
          <ac:chgData name="Elhadi Belghache" userId="25bd9855-c3c8-4fe0-90d6-09dac4ca243f" providerId="ADAL" clId="{FD512EFE-FC25-4A79-B8FE-91FD2E4E9AEE}" dt="2022-07-27T16:16:10.530" v="2026" actId="164"/>
          <ac:grpSpMkLst>
            <pc:docMk/>
            <pc:sldMk cId="2206325954" sldId="294"/>
            <ac:grpSpMk id="98" creationId="{3FF4420C-D0FE-5D16-89CD-32164B0F4054}"/>
          </ac:grpSpMkLst>
        </pc:grpChg>
        <pc:cxnChg chg="add mod">
          <ac:chgData name="Elhadi Belghache" userId="25bd9855-c3c8-4fe0-90d6-09dac4ca243f" providerId="ADAL" clId="{FD512EFE-FC25-4A79-B8FE-91FD2E4E9AEE}" dt="2022-07-27T14:22:27.452" v="1183" actId="164"/>
          <ac:cxnSpMkLst>
            <pc:docMk/>
            <pc:sldMk cId="2206325954" sldId="294"/>
            <ac:cxnSpMk id="35" creationId="{93E40564-307F-853F-7241-9A845F336AEE}"/>
          </ac:cxnSpMkLst>
        </pc:cxnChg>
        <pc:cxnChg chg="add del mod">
          <ac:chgData name="Elhadi Belghache" userId="25bd9855-c3c8-4fe0-90d6-09dac4ca243f" providerId="ADAL" clId="{FD512EFE-FC25-4A79-B8FE-91FD2E4E9AEE}" dt="2022-07-27T14:22:27.452" v="1183" actId="164"/>
          <ac:cxnSpMkLst>
            <pc:docMk/>
            <pc:sldMk cId="2206325954" sldId="294"/>
            <ac:cxnSpMk id="36" creationId="{E464477C-D3EF-FB38-96A9-AA6AE93E19AF}"/>
          </ac:cxnSpMkLst>
        </pc:cxnChg>
        <pc:cxnChg chg="add mod">
          <ac:chgData name="Elhadi Belghache" userId="25bd9855-c3c8-4fe0-90d6-09dac4ca243f" providerId="ADAL" clId="{FD512EFE-FC25-4A79-B8FE-91FD2E4E9AEE}" dt="2022-07-27T14:22:27.452" v="1183" actId="164"/>
          <ac:cxnSpMkLst>
            <pc:docMk/>
            <pc:sldMk cId="2206325954" sldId="294"/>
            <ac:cxnSpMk id="37" creationId="{1417A8C0-3A66-A66A-24CB-FA0CA8A7F1A5}"/>
          </ac:cxnSpMkLst>
        </pc:cxnChg>
        <pc:cxnChg chg="add mod">
          <ac:chgData name="Elhadi Belghache" userId="25bd9855-c3c8-4fe0-90d6-09dac4ca243f" providerId="ADAL" clId="{FD512EFE-FC25-4A79-B8FE-91FD2E4E9AEE}" dt="2022-07-27T14:22:27.452" v="1183" actId="164"/>
          <ac:cxnSpMkLst>
            <pc:docMk/>
            <pc:sldMk cId="2206325954" sldId="294"/>
            <ac:cxnSpMk id="46" creationId="{CD910563-E107-9724-2E3F-175895DB2F4D}"/>
          </ac:cxnSpMkLst>
        </pc:cxnChg>
        <pc:cxnChg chg="add mod">
          <ac:chgData name="Elhadi Belghache" userId="25bd9855-c3c8-4fe0-90d6-09dac4ca243f" providerId="ADAL" clId="{FD512EFE-FC25-4A79-B8FE-91FD2E4E9AEE}" dt="2022-07-27T14:27:27.852" v="1224" actId="164"/>
          <ac:cxnSpMkLst>
            <pc:docMk/>
            <pc:sldMk cId="2206325954" sldId="294"/>
            <ac:cxnSpMk id="52" creationId="{A81D14A3-03EF-051B-E479-62B8F171FA6D}"/>
          </ac:cxnSpMkLst>
        </pc:cxnChg>
        <pc:cxnChg chg="add mod">
          <ac:chgData name="Elhadi Belghache" userId="25bd9855-c3c8-4fe0-90d6-09dac4ca243f" providerId="ADAL" clId="{FD512EFE-FC25-4A79-B8FE-91FD2E4E9AEE}" dt="2022-07-27T14:27:27.852" v="1224" actId="164"/>
          <ac:cxnSpMkLst>
            <pc:docMk/>
            <pc:sldMk cId="2206325954" sldId="294"/>
            <ac:cxnSpMk id="56" creationId="{C4ADCDFC-B184-5A28-F9D7-3C0F45401A52}"/>
          </ac:cxnSpMkLst>
        </pc:cxnChg>
        <pc:cxnChg chg="add mod">
          <ac:chgData name="Elhadi Belghache" userId="25bd9855-c3c8-4fe0-90d6-09dac4ca243f" providerId="ADAL" clId="{FD512EFE-FC25-4A79-B8FE-91FD2E4E9AEE}" dt="2022-07-27T16:16:10.530" v="2026" actId="164"/>
          <ac:cxnSpMkLst>
            <pc:docMk/>
            <pc:sldMk cId="2206325954" sldId="294"/>
            <ac:cxnSpMk id="85" creationId="{B68E39BC-0AC9-C248-5E2C-0894C000CB58}"/>
          </ac:cxnSpMkLst>
        </pc:cxnChg>
        <pc:cxnChg chg="add mod">
          <ac:chgData name="Elhadi Belghache" userId="25bd9855-c3c8-4fe0-90d6-09dac4ca243f" providerId="ADAL" clId="{FD512EFE-FC25-4A79-B8FE-91FD2E4E9AEE}" dt="2022-07-27T16:16:10.530" v="2026" actId="164"/>
          <ac:cxnSpMkLst>
            <pc:docMk/>
            <pc:sldMk cId="2206325954" sldId="294"/>
            <ac:cxnSpMk id="88" creationId="{4509A926-3E53-2C25-D865-ED46F2968390}"/>
          </ac:cxnSpMkLst>
        </pc:cxnChg>
      </pc:sldChg>
      <pc:sldChg chg="addSp delSp modSp mod">
        <pc:chgData name="Elhadi Belghache" userId="25bd9855-c3c8-4fe0-90d6-09dac4ca243f" providerId="ADAL" clId="{FD512EFE-FC25-4A79-B8FE-91FD2E4E9AEE}" dt="2022-07-27T20:51:43.578" v="4437" actId="20577"/>
        <pc:sldMkLst>
          <pc:docMk/>
          <pc:sldMk cId="3402286391" sldId="301"/>
        </pc:sldMkLst>
        <pc:spChg chg="del">
          <ac:chgData name="Elhadi Belghache" userId="25bd9855-c3c8-4fe0-90d6-09dac4ca243f" providerId="ADAL" clId="{FD512EFE-FC25-4A79-B8FE-91FD2E4E9AEE}" dt="2022-07-27T19:22:33.653" v="3704" actId="478"/>
          <ac:spMkLst>
            <pc:docMk/>
            <pc:sldMk cId="3402286391" sldId="301"/>
            <ac:spMk id="2" creationId="{D6720910-389A-44AC-B829-F007D1C4E8FD}"/>
          </ac:spMkLst>
        </pc:spChg>
        <pc:spChg chg="add del">
          <ac:chgData name="Elhadi Belghache" userId="25bd9855-c3c8-4fe0-90d6-09dac4ca243f" providerId="ADAL" clId="{FD512EFE-FC25-4A79-B8FE-91FD2E4E9AEE}" dt="2022-07-27T19:13:35.698" v="3473"/>
          <ac:spMkLst>
            <pc:docMk/>
            <pc:sldMk cId="3402286391" sldId="301"/>
            <ac:spMk id="3" creationId="{E3C861C4-F35B-10CB-25BC-A5A4140AA66F}"/>
          </ac:spMkLst>
        </pc:spChg>
        <pc:spChg chg="mod">
          <ac:chgData name="Elhadi Belghache" userId="25bd9855-c3c8-4fe0-90d6-09dac4ca243f" providerId="ADAL" clId="{FD512EFE-FC25-4A79-B8FE-91FD2E4E9AEE}" dt="2022-07-27T19:04:08.623" v="3169" actId="20577"/>
          <ac:spMkLst>
            <pc:docMk/>
            <pc:sldMk cId="3402286391" sldId="301"/>
            <ac:spMk id="4" creationId="{566EEFCD-CFC8-4B50-BCAC-17E73DAA2F67}"/>
          </ac:spMkLst>
        </pc:spChg>
        <pc:spChg chg="add del mod">
          <ac:chgData name="Elhadi Belghache" userId="25bd9855-c3c8-4fe0-90d6-09dac4ca243f" providerId="ADAL" clId="{FD512EFE-FC25-4A79-B8FE-91FD2E4E9AEE}" dt="2022-07-27T19:13:46.364" v="3476" actId="478"/>
          <ac:spMkLst>
            <pc:docMk/>
            <pc:sldMk cId="3402286391" sldId="301"/>
            <ac:spMk id="5" creationId="{F1B94FFD-5150-A274-D1DC-2B0ABB3D8280}"/>
          </ac:spMkLst>
        </pc:spChg>
        <pc:spChg chg="add mod">
          <ac:chgData name="Elhadi Belghache" userId="25bd9855-c3c8-4fe0-90d6-09dac4ca243f" providerId="ADAL" clId="{FD512EFE-FC25-4A79-B8FE-91FD2E4E9AEE}" dt="2022-07-27T20:49:45.298" v="4431" actId="20577"/>
          <ac:spMkLst>
            <pc:docMk/>
            <pc:sldMk cId="3402286391" sldId="301"/>
            <ac:spMk id="8" creationId="{0A8B92A6-791D-7C10-ABAE-1C20FD09D3B3}"/>
          </ac:spMkLst>
        </pc:spChg>
        <pc:spChg chg="mod">
          <ac:chgData name="Elhadi Belghache" userId="25bd9855-c3c8-4fe0-90d6-09dac4ca243f" providerId="ADAL" clId="{FD512EFE-FC25-4A79-B8FE-91FD2E4E9AEE}" dt="2022-07-27T20:51:43.578" v="4437" actId="20577"/>
          <ac:spMkLst>
            <pc:docMk/>
            <pc:sldMk cId="3402286391" sldId="301"/>
            <ac:spMk id="11" creationId="{DFC45420-5D18-40F4-AB7B-FB3875FCA4DF}"/>
          </ac:spMkLst>
        </pc:spChg>
      </pc:sldChg>
      <pc:sldChg chg="addSp delSp modSp mod">
        <pc:chgData name="Elhadi Belghache" userId="25bd9855-c3c8-4fe0-90d6-09dac4ca243f" providerId="ADAL" clId="{FD512EFE-FC25-4A79-B8FE-91FD2E4E9AEE}" dt="2022-07-27T14:42:48.129" v="1338" actId="20577"/>
        <pc:sldMkLst>
          <pc:docMk/>
          <pc:sldMk cId="1327500509" sldId="314"/>
        </pc:sldMkLst>
        <pc:spChg chg="mod">
          <ac:chgData name="Elhadi Belghache" userId="25bd9855-c3c8-4fe0-90d6-09dac4ca243f" providerId="ADAL" clId="{FD512EFE-FC25-4A79-B8FE-91FD2E4E9AEE}" dt="2022-07-27T09:17:16.521" v="862" actId="6549"/>
          <ac:spMkLst>
            <pc:docMk/>
            <pc:sldMk cId="1327500509" sldId="314"/>
            <ac:spMk id="2" creationId="{0E1A6991-8E7C-5A45-E754-40800EA9969C}"/>
          </ac:spMkLst>
        </pc:spChg>
        <pc:spChg chg="mod">
          <ac:chgData name="Elhadi Belghache" userId="25bd9855-c3c8-4fe0-90d6-09dac4ca243f" providerId="ADAL" clId="{FD512EFE-FC25-4A79-B8FE-91FD2E4E9AEE}" dt="2022-07-27T09:22:48.353" v="911" actId="1076"/>
          <ac:spMkLst>
            <pc:docMk/>
            <pc:sldMk cId="1327500509" sldId="314"/>
            <ac:spMk id="24" creationId="{7FC82BC9-39C4-5752-8BE5-D00107BA9FD8}"/>
          </ac:spMkLst>
        </pc:spChg>
        <pc:spChg chg="add mod">
          <ac:chgData name="Elhadi Belghache" userId="25bd9855-c3c8-4fe0-90d6-09dac4ca243f" providerId="ADAL" clId="{FD512EFE-FC25-4A79-B8FE-91FD2E4E9AEE}" dt="2022-07-27T14:42:48.129" v="1338" actId="20577"/>
          <ac:spMkLst>
            <pc:docMk/>
            <pc:sldMk cId="1327500509" sldId="314"/>
            <ac:spMk id="27" creationId="{5557D11C-A965-E4F5-074E-70AE2CD73D10}"/>
          </ac:spMkLst>
        </pc:spChg>
        <pc:spChg chg="add mod">
          <ac:chgData name="Elhadi Belghache" userId="25bd9855-c3c8-4fe0-90d6-09dac4ca243f" providerId="ADAL" clId="{FD512EFE-FC25-4A79-B8FE-91FD2E4E9AEE}" dt="2022-07-27T09:22:07.827" v="905" actId="164"/>
          <ac:spMkLst>
            <pc:docMk/>
            <pc:sldMk cId="1327500509" sldId="314"/>
            <ac:spMk id="31" creationId="{75084F36-6812-0F53-4889-36F0F3D404A4}"/>
          </ac:spMkLst>
        </pc:spChg>
        <pc:spChg chg="add mod">
          <ac:chgData name="Elhadi Belghache" userId="25bd9855-c3c8-4fe0-90d6-09dac4ca243f" providerId="ADAL" clId="{FD512EFE-FC25-4A79-B8FE-91FD2E4E9AEE}" dt="2022-07-27T09:22:11.530" v="907" actId="571"/>
          <ac:spMkLst>
            <pc:docMk/>
            <pc:sldMk cId="1327500509" sldId="314"/>
            <ac:spMk id="33" creationId="{58F88B4B-E4E7-E974-143B-0A0798C8FEB1}"/>
          </ac:spMkLst>
        </pc:spChg>
        <pc:spChg chg="add mod ord">
          <ac:chgData name="Elhadi Belghache" userId="25bd9855-c3c8-4fe0-90d6-09dac4ca243f" providerId="ADAL" clId="{FD512EFE-FC25-4A79-B8FE-91FD2E4E9AEE}" dt="2022-07-27T09:25:26.311" v="920" actId="164"/>
          <ac:spMkLst>
            <pc:docMk/>
            <pc:sldMk cId="1327500509" sldId="314"/>
            <ac:spMk id="34" creationId="{6F24A66A-AC9B-009F-AEC8-AAF88EF38E9F}"/>
          </ac:spMkLst>
        </pc:spChg>
        <pc:spChg chg="add mod">
          <ac:chgData name="Elhadi Belghache" userId="25bd9855-c3c8-4fe0-90d6-09dac4ca243f" providerId="ADAL" clId="{FD512EFE-FC25-4A79-B8FE-91FD2E4E9AEE}" dt="2022-07-27T09:30:47.479" v="999" actId="115"/>
          <ac:spMkLst>
            <pc:docMk/>
            <pc:sldMk cId="1327500509" sldId="314"/>
            <ac:spMk id="35" creationId="{92CFAA46-E3C9-59CB-845D-5B9EC7719FC4}"/>
          </ac:spMkLst>
        </pc:spChg>
        <pc:grpChg chg="del mod">
          <ac:chgData name="Elhadi Belghache" userId="25bd9855-c3c8-4fe0-90d6-09dac4ca243f" providerId="ADAL" clId="{FD512EFE-FC25-4A79-B8FE-91FD2E4E9AEE}" dt="2022-07-27T09:05:33.675" v="786" actId="478"/>
          <ac:grpSpMkLst>
            <pc:docMk/>
            <pc:sldMk cId="1327500509" sldId="314"/>
            <ac:grpSpMk id="3" creationId="{065847CD-AC64-3FE7-5B83-2386536EAF27}"/>
          </ac:grpSpMkLst>
        </pc:grpChg>
        <pc:grpChg chg="add mod">
          <ac:chgData name="Elhadi Belghache" userId="25bd9855-c3c8-4fe0-90d6-09dac4ca243f" providerId="ADAL" clId="{FD512EFE-FC25-4A79-B8FE-91FD2E4E9AEE}" dt="2022-07-27T09:22:07.827" v="905" actId="164"/>
          <ac:grpSpMkLst>
            <pc:docMk/>
            <pc:sldMk cId="1327500509" sldId="314"/>
            <ac:grpSpMk id="17" creationId="{D7617881-83EB-92A6-CC66-97DC66D63EFA}"/>
          </ac:grpSpMkLst>
        </pc:grpChg>
        <pc:grpChg chg="add mod">
          <ac:chgData name="Elhadi Belghache" userId="25bd9855-c3c8-4fe0-90d6-09dac4ca243f" providerId="ADAL" clId="{FD512EFE-FC25-4A79-B8FE-91FD2E4E9AEE}" dt="2022-07-27T09:22:15.958" v="908" actId="164"/>
          <ac:grpSpMkLst>
            <pc:docMk/>
            <pc:sldMk cId="1327500509" sldId="314"/>
            <ac:grpSpMk id="19" creationId="{5530C9EF-A41A-3074-B97B-F0418B42C269}"/>
          </ac:grpSpMkLst>
        </pc:grpChg>
        <pc:grpChg chg="add mod">
          <ac:chgData name="Elhadi Belghache" userId="25bd9855-c3c8-4fe0-90d6-09dac4ca243f" providerId="ADAL" clId="{FD512EFE-FC25-4A79-B8FE-91FD2E4E9AEE}" dt="2022-07-27T09:25:26.311" v="920" actId="164"/>
          <ac:grpSpMkLst>
            <pc:docMk/>
            <pc:sldMk cId="1327500509" sldId="314"/>
            <ac:grpSpMk id="21" creationId="{F91CD4E4-FD2B-194F-AFF3-ECAB49B2A182}"/>
          </ac:grpSpMkLst>
        </pc:grpChg>
        <pc:grpChg chg="del mod">
          <ac:chgData name="Elhadi Belghache" userId="25bd9855-c3c8-4fe0-90d6-09dac4ca243f" providerId="ADAL" clId="{FD512EFE-FC25-4A79-B8FE-91FD2E4E9AEE}" dt="2022-07-27T09:05:37.779" v="789" actId="478"/>
          <ac:grpSpMkLst>
            <pc:docMk/>
            <pc:sldMk cId="1327500509" sldId="314"/>
            <ac:grpSpMk id="23" creationId="{92DB2AD5-1457-4616-EC3E-EE747986444D}"/>
          </ac:grpSpMkLst>
        </pc:grpChg>
        <pc:grpChg chg="del">
          <ac:chgData name="Elhadi Belghache" userId="25bd9855-c3c8-4fe0-90d6-09dac4ca243f" providerId="ADAL" clId="{FD512EFE-FC25-4A79-B8FE-91FD2E4E9AEE}" dt="2022-07-27T09:05:34.471" v="787" actId="478"/>
          <ac:grpSpMkLst>
            <pc:docMk/>
            <pc:sldMk cId="1327500509" sldId="314"/>
            <ac:grpSpMk id="29" creationId="{E482A266-B5A0-0719-4E9A-D74532466F08}"/>
          </ac:grpSpMkLst>
        </pc:grpChg>
        <pc:grpChg chg="mod">
          <ac:chgData name="Elhadi Belghache" userId="25bd9855-c3c8-4fe0-90d6-09dac4ca243f" providerId="ADAL" clId="{FD512EFE-FC25-4A79-B8FE-91FD2E4E9AEE}" dt="2022-07-27T09:25:26.311" v="920" actId="164"/>
          <ac:grpSpMkLst>
            <pc:docMk/>
            <pc:sldMk cId="1327500509" sldId="314"/>
            <ac:grpSpMk id="30" creationId="{03762E48-BCAB-42FD-3C80-D283406B4B1A}"/>
          </ac:grpSpMkLst>
        </pc:grpChg>
        <pc:graphicFrameChg chg="add del mod">
          <ac:chgData name="Elhadi Belghache" userId="25bd9855-c3c8-4fe0-90d6-09dac4ca243f" providerId="ADAL" clId="{FD512EFE-FC25-4A79-B8FE-91FD2E4E9AEE}" dt="2022-07-27T09:14:58.982" v="821"/>
          <ac:graphicFrameMkLst>
            <pc:docMk/>
            <pc:sldMk cId="1327500509" sldId="314"/>
            <ac:graphicFrameMk id="8" creationId="{472B0868-8885-FDFE-8C46-254093F6DCE6}"/>
          </ac:graphicFrameMkLst>
        </pc:graphicFrameChg>
        <pc:graphicFrameChg chg="add del mod modGraphic">
          <ac:chgData name="Elhadi Belghache" userId="25bd9855-c3c8-4fe0-90d6-09dac4ca243f" providerId="ADAL" clId="{FD512EFE-FC25-4A79-B8FE-91FD2E4E9AEE}" dt="2022-07-27T09:15:23.311" v="826" actId="478"/>
          <ac:graphicFrameMkLst>
            <pc:docMk/>
            <pc:sldMk cId="1327500509" sldId="314"/>
            <ac:graphicFrameMk id="9" creationId="{5DCC4E24-648F-7747-9BD2-4E8691E23709}"/>
          </ac:graphicFrameMkLst>
        </pc:graphicFrameChg>
        <pc:graphicFrameChg chg="add del mod">
          <ac:chgData name="Elhadi Belghache" userId="25bd9855-c3c8-4fe0-90d6-09dac4ca243f" providerId="ADAL" clId="{FD512EFE-FC25-4A79-B8FE-91FD2E4E9AEE}" dt="2022-07-27T09:15:30.699" v="830"/>
          <ac:graphicFrameMkLst>
            <pc:docMk/>
            <pc:sldMk cId="1327500509" sldId="314"/>
            <ac:graphicFrameMk id="10" creationId="{0138D5B4-5F47-2141-3B9A-90DE81836D0B}"/>
          </ac:graphicFrameMkLst>
        </pc:graphicFrameChg>
        <pc:picChg chg="add mod">
          <ac:chgData name="Elhadi Belghache" userId="25bd9855-c3c8-4fe0-90d6-09dac4ca243f" providerId="ADAL" clId="{FD512EFE-FC25-4A79-B8FE-91FD2E4E9AEE}" dt="2022-07-27T09:22:15.958" v="908" actId="164"/>
          <ac:picMkLst>
            <pc:docMk/>
            <pc:sldMk cId="1327500509" sldId="314"/>
            <ac:picMk id="5" creationId="{F2EF9BC7-52F2-85D2-83D6-039570E5C3C4}"/>
          </ac:picMkLst>
        </pc:picChg>
        <pc:picChg chg="add mod">
          <ac:chgData name="Elhadi Belghache" userId="25bd9855-c3c8-4fe0-90d6-09dac4ca243f" providerId="ADAL" clId="{FD512EFE-FC25-4A79-B8FE-91FD2E4E9AEE}" dt="2022-07-27T09:22:07.827" v="905" actId="164"/>
          <ac:picMkLst>
            <pc:docMk/>
            <pc:sldMk cId="1327500509" sldId="314"/>
            <ac:picMk id="7" creationId="{2DB2B3F1-DB7A-63CE-4E64-234B856E6FE2}"/>
          </ac:picMkLst>
        </pc:picChg>
        <pc:picChg chg="add del mod">
          <ac:chgData name="Elhadi Belghache" userId="25bd9855-c3c8-4fe0-90d6-09dac4ca243f" providerId="ADAL" clId="{FD512EFE-FC25-4A79-B8FE-91FD2E4E9AEE}" dt="2022-07-27T09:15:41.244" v="835" actId="21"/>
          <ac:picMkLst>
            <pc:docMk/>
            <pc:sldMk cId="1327500509" sldId="314"/>
            <ac:picMk id="11" creationId="{F4C575DA-5402-E7EF-E7F9-4735D3A94AB7}"/>
          </ac:picMkLst>
        </pc:picChg>
        <pc:picChg chg="mod">
          <ac:chgData name="Elhadi Belghache" userId="25bd9855-c3c8-4fe0-90d6-09dac4ca243f" providerId="ADAL" clId="{FD512EFE-FC25-4A79-B8FE-91FD2E4E9AEE}" dt="2022-07-27T09:16:16.439" v="842" actId="1076"/>
          <ac:picMkLst>
            <pc:docMk/>
            <pc:sldMk cId="1327500509" sldId="314"/>
            <ac:picMk id="20" creationId="{A267C0C5-8894-161E-1180-8C9111E96FAB}"/>
          </ac:picMkLst>
        </pc:picChg>
        <pc:picChg chg="add mod">
          <ac:chgData name="Elhadi Belghache" userId="25bd9855-c3c8-4fe0-90d6-09dac4ca243f" providerId="ADAL" clId="{FD512EFE-FC25-4A79-B8FE-91FD2E4E9AEE}" dt="2022-07-27T09:22:11.530" v="907" actId="571"/>
          <ac:picMkLst>
            <pc:docMk/>
            <pc:sldMk cId="1327500509" sldId="314"/>
            <ac:picMk id="32" creationId="{95A18A96-B663-C80A-2C75-451E8FACC656}"/>
          </ac:picMkLst>
        </pc:picChg>
        <pc:cxnChg chg="add mod">
          <ac:chgData name="Elhadi Belghache" userId="25bd9855-c3c8-4fe0-90d6-09dac4ca243f" providerId="ADAL" clId="{FD512EFE-FC25-4A79-B8FE-91FD2E4E9AEE}" dt="2022-07-27T09:19:28.318" v="873" actId="1076"/>
          <ac:cxnSpMkLst>
            <pc:docMk/>
            <pc:sldMk cId="1327500509" sldId="314"/>
            <ac:cxnSpMk id="15" creationId="{1A7AC937-F3F8-8DE7-AAA4-36A5DF0FE6A7}"/>
          </ac:cxnSpMkLst>
        </pc:cxnChg>
        <pc:cxnChg chg="add mod">
          <ac:chgData name="Elhadi Belghache" userId="25bd9855-c3c8-4fe0-90d6-09dac4ca243f" providerId="ADAL" clId="{FD512EFE-FC25-4A79-B8FE-91FD2E4E9AEE}" dt="2022-07-27T09:22:33.802" v="909" actId="1582"/>
          <ac:cxnSpMkLst>
            <pc:docMk/>
            <pc:sldMk cId="1327500509" sldId="314"/>
            <ac:cxnSpMk id="26" creationId="{45A5243A-02AC-3AB3-657B-3DADE3E9F444}"/>
          </ac:cxnSpMkLst>
        </pc:cxnChg>
      </pc:sldChg>
      <pc:sldChg chg="addSp delSp modSp add mod">
        <pc:chgData name="Elhadi Belghache" userId="25bd9855-c3c8-4fe0-90d6-09dac4ca243f" providerId="ADAL" clId="{FD512EFE-FC25-4A79-B8FE-91FD2E4E9AEE}" dt="2022-07-27T17:44:21.943" v="2955" actId="113"/>
        <pc:sldMkLst>
          <pc:docMk/>
          <pc:sldMk cId="3373819483" sldId="315"/>
        </pc:sldMkLst>
        <pc:spChg chg="mod">
          <ac:chgData name="Elhadi Belghache" userId="25bd9855-c3c8-4fe0-90d6-09dac4ca243f" providerId="ADAL" clId="{FD512EFE-FC25-4A79-B8FE-91FD2E4E9AEE}" dt="2022-07-27T07:44:56.103" v="97" actId="6549"/>
          <ac:spMkLst>
            <pc:docMk/>
            <pc:sldMk cId="3373819483" sldId="315"/>
            <ac:spMk id="3" creationId="{8773EEAE-B2A3-C7C9-9C5F-36C11EACB72A}"/>
          </ac:spMkLst>
        </pc:spChg>
        <pc:spChg chg="add del mod">
          <ac:chgData name="Elhadi Belghache" userId="25bd9855-c3c8-4fe0-90d6-09dac4ca243f" providerId="ADAL" clId="{FD512EFE-FC25-4A79-B8FE-91FD2E4E9AEE}" dt="2022-07-27T15:01:49.047" v="1455" actId="22"/>
          <ac:spMkLst>
            <pc:docMk/>
            <pc:sldMk cId="3373819483" sldId="315"/>
            <ac:spMk id="8" creationId="{D0120B1B-0F4C-2749-7598-9DD0E5D649CA}"/>
          </ac:spMkLst>
        </pc:spChg>
        <pc:spChg chg="add del">
          <ac:chgData name="Elhadi Belghache" userId="25bd9855-c3c8-4fe0-90d6-09dac4ca243f" providerId="ADAL" clId="{FD512EFE-FC25-4A79-B8FE-91FD2E4E9AEE}" dt="2022-07-27T15:01:54.009" v="1459" actId="22"/>
          <ac:spMkLst>
            <pc:docMk/>
            <pc:sldMk cId="3373819483" sldId="315"/>
            <ac:spMk id="10" creationId="{215DF588-2549-14BC-F31D-C937901AE742}"/>
          </ac:spMkLst>
        </pc:spChg>
        <pc:spChg chg="add del">
          <ac:chgData name="Elhadi Belghache" userId="25bd9855-c3c8-4fe0-90d6-09dac4ca243f" providerId="ADAL" clId="{FD512EFE-FC25-4A79-B8FE-91FD2E4E9AEE}" dt="2022-07-27T15:01:55.723" v="1461" actId="22"/>
          <ac:spMkLst>
            <pc:docMk/>
            <pc:sldMk cId="3373819483" sldId="315"/>
            <ac:spMk id="12" creationId="{15B64A24-E231-37CE-867E-01C70F44A61C}"/>
          </ac:spMkLst>
        </pc:spChg>
        <pc:spChg chg="add mod">
          <ac:chgData name="Elhadi Belghache" userId="25bd9855-c3c8-4fe0-90d6-09dac4ca243f" providerId="ADAL" clId="{FD512EFE-FC25-4A79-B8FE-91FD2E4E9AEE}" dt="2022-07-27T17:29:19.650" v="2681" actId="115"/>
          <ac:spMkLst>
            <pc:docMk/>
            <pc:sldMk cId="3373819483" sldId="315"/>
            <ac:spMk id="13" creationId="{18B9640B-CFC9-B3A7-2AD1-79C9A2C4E579}"/>
          </ac:spMkLst>
        </pc:spChg>
        <pc:spChg chg="mod">
          <ac:chgData name="Elhadi Belghache" userId="25bd9855-c3c8-4fe0-90d6-09dac4ca243f" providerId="ADAL" clId="{FD512EFE-FC25-4A79-B8FE-91FD2E4E9AEE}" dt="2022-07-27T17:44:21.943" v="2955" actId="113"/>
          <ac:spMkLst>
            <pc:docMk/>
            <pc:sldMk cId="3373819483" sldId="315"/>
            <ac:spMk id="18" creationId="{D4F0A2F5-323C-433E-96AB-609F5674BF9B}"/>
          </ac:spMkLst>
        </pc:spChg>
        <pc:grpChg chg="add mod">
          <ac:chgData name="Elhadi Belghache" userId="25bd9855-c3c8-4fe0-90d6-09dac4ca243f" providerId="ADAL" clId="{FD512EFE-FC25-4A79-B8FE-91FD2E4E9AEE}" dt="2022-07-27T15:03:50.923" v="1515" actId="164"/>
          <ac:grpSpMkLst>
            <pc:docMk/>
            <pc:sldMk cId="3373819483" sldId="315"/>
            <ac:grpSpMk id="2" creationId="{C12D267A-6762-0964-6DF1-C01F98E99546}"/>
          </ac:grpSpMkLst>
        </pc:grpChg>
        <pc:grpChg chg="del">
          <ac:chgData name="Elhadi Belghache" userId="25bd9855-c3c8-4fe0-90d6-09dac4ca243f" providerId="ADAL" clId="{FD512EFE-FC25-4A79-B8FE-91FD2E4E9AEE}" dt="2022-07-27T07:45:00.534" v="98" actId="478"/>
          <ac:grpSpMkLst>
            <pc:docMk/>
            <pc:sldMk cId="3373819483" sldId="315"/>
            <ac:grpSpMk id="4" creationId="{1569DF50-D78E-2D0B-E81F-9DFCD0ED4240}"/>
          </ac:grpSpMkLst>
        </pc:grpChg>
        <pc:grpChg chg="add mod">
          <ac:chgData name="Elhadi Belghache" userId="25bd9855-c3c8-4fe0-90d6-09dac4ca243f" providerId="ADAL" clId="{FD512EFE-FC25-4A79-B8FE-91FD2E4E9AEE}" dt="2022-07-27T15:04:27.349" v="1558" actId="1035"/>
          <ac:grpSpMkLst>
            <pc:docMk/>
            <pc:sldMk cId="3373819483" sldId="315"/>
            <ac:grpSpMk id="7" creationId="{C2E924BF-F2A1-F129-2B6A-BA90BD1FDE69}"/>
          </ac:grpSpMkLst>
        </pc:grpChg>
        <pc:grpChg chg="del">
          <ac:chgData name="Elhadi Belghache" userId="25bd9855-c3c8-4fe0-90d6-09dac4ca243f" providerId="ADAL" clId="{FD512EFE-FC25-4A79-B8FE-91FD2E4E9AEE}" dt="2022-07-27T07:45:07.405" v="100" actId="478"/>
          <ac:grpSpMkLst>
            <pc:docMk/>
            <pc:sldMk cId="3373819483" sldId="315"/>
            <ac:grpSpMk id="8" creationId="{21F510D2-DE5D-1A45-3C9D-2ADBD98F0404}"/>
          </ac:grpSpMkLst>
        </pc:grpChg>
        <pc:grpChg chg="del">
          <ac:chgData name="Elhadi Belghache" userId="25bd9855-c3c8-4fe0-90d6-09dac4ca243f" providerId="ADAL" clId="{FD512EFE-FC25-4A79-B8FE-91FD2E4E9AEE}" dt="2022-07-27T07:44:53.200" v="96" actId="478"/>
          <ac:grpSpMkLst>
            <pc:docMk/>
            <pc:sldMk cId="3373819483" sldId="315"/>
            <ac:grpSpMk id="13" creationId="{E7ADD310-AE27-BE9A-AA28-F223E0721409}"/>
          </ac:grpSpMkLst>
        </pc:grpChg>
        <pc:grpChg chg="del">
          <ac:chgData name="Elhadi Belghache" userId="25bd9855-c3c8-4fe0-90d6-09dac4ca243f" providerId="ADAL" clId="{FD512EFE-FC25-4A79-B8FE-91FD2E4E9AEE}" dt="2022-07-27T07:45:03.569" v="99" actId="478"/>
          <ac:grpSpMkLst>
            <pc:docMk/>
            <pc:sldMk cId="3373819483" sldId="315"/>
            <ac:grpSpMk id="15" creationId="{392AB902-A2BE-8EAD-179B-3AB8CE8524A7}"/>
          </ac:grpSpMkLst>
        </pc:grpChg>
        <pc:picChg chg="add del mod">
          <ac:chgData name="Elhadi Belghache" userId="25bd9855-c3c8-4fe0-90d6-09dac4ca243f" providerId="ADAL" clId="{FD512EFE-FC25-4A79-B8FE-91FD2E4E9AEE}" dt="2022-07-27T08:44:37.097" v="357" actId="478"/>
          <ac:picMkLst>
            <pc:docMk/>
            <pc:sldMk cId="3373819483" sldId="315"/>
            <ac:picMk id="17" creationId="{61F7BA51-3726-5200-DE5F-71D82B750916}"/>
          </ac:picMkLst>
        </pc:picChg>
        <pc:picChg chg="add del">
          <ac:chgData name="Elhadi Belghache" userId="25bd9855-c3c8-4fe0-90d6-09dac4ca243f" providerId="ADAL" clId="{FD512EFE-FC25-4A79-B8FE-91FD2E4E9AEE}" dt="2022-07-27T08:32:26.459" v="322" actId="22"/>
          <ac:picMkLst>
            <pc:docMk/>
            <pc:sldMk cId="3373819483" sldId="315"/>
            <ac:picMk id="22" creationId="{D1037C95-5E24-6626-8940-DF544F25251B}"/>
          </ac:picMkLst>
        </pc:picChg>
        <pc:picChg chg="add del mod">
          <ac:chgData name="Elhadi Belghache" userId="25bd9855-c3c8-4fe0-90d6-09dac4ca243f" providerId="ADAL" clId="{FD512EFE-FC25-4A79-B8FE-91FD2E4E9AEE}" dt="2022-07-27T08:44:38.922" v="358" actId="478"/>
          <ac:picMkLst>
            <pc:docMk/>
            <pc:sldMk cId="3373819483" sldId="315"/>
            <ac:picMk id="25" creationId="{A527FF80-57D4-D7EB-6B16-84135CF658DB}"/>
          </ac:picMkLst>
        </pc:picChg>
        <pc:picChg chg="add mod">
          <ac:chgData name="Elhadi Belghache" userId="25bd9855-c3c8-4fe0-90d6-09dac4ca243f" providerId="ADAL" clId="{FD512EFE-FC25-4A79-B8FE-91FD2E4E9AEE}" dt="2022-07-27T15:28:58.038" v="1880"/>
          <ac:picMkLst>
            <pc:docMk/>
            <pc:sldMk cId="3373819483" sldId="315"/>
            <ac:picMk id="28" creationId="{F7996279-DDF5-5565-D901-ECB5786FC81D}"/>
          </ac:picMkLst>
        </pc:picChg>
        <pc:picChg chg="add mod">
          <ac:chgData name="Elhadi Belghache" userId="25bd9855-c3c8-4fe0-90d6-09dac4ca243f" providerId="ADAL" clId="{FD512EFE-FC25-4A79-B8FE-91FD2E4E9AEE}" dt="2022-07-27T15:29:01.464" v="1881"/>
          <ac:picMkLst>
            <pc:docMk/>
            <pc:sldMk cId="3373819483" sldId="315"/>
            <ac:picMk id="32" creationId="{9CDE1033-FFDC-FB2C-C0B1-A1914F0CFAD7}"/>
          </ac:picMkLst>
        </pc:picChg>
      </pc:sldChg>
      <pc:sldChg chg="addSp delSp modSp add mod">
        <pc:chgData name="Elhadi Belghache" userId="25bd9855-c3c8-4fe0-90d6-09dac4ca243f" providerId="ADAL" clId="{FD512EFE-FC25-4A79-B8FE-91FD2E4E9AEE}" dt="2022-07-27T17:44:17.112" v="2953" actId="113"/>
        <pc:sldMkLst>
          <pc:docMk/>
          <pc:sldMk cId="2721045816" sldId="316"/>
        </pc:sldMkLst>
        <pc:spChg chg="mod">
          <ac:chgData name="Elhadi Belghache" userId="25bd9855-c3c8-4fe0-90d6-09dac4ca243f" providerId="ADAL" clId="{FD512EFE-FC25-4A79-B8FE-91FD2E4E9AEE}" dt="2022-07-27T17:29:35.542" v="2683" actId="115"/>
          <ac:spMkLst>
            <pc:docMk/>
            <pc:sldMk cId="2721045816" sldId="316"/>
            <ac:spMk id="15" creationId="{385CFB19-CA05-7A2D-6B9A-76B1CA0BA9A1}"/>
          </ac:spMkLst>
        </pc:spChg>
        <pc:spChg chg="mod">
          <ac:chgData name="Elhadi Belghache" userId="25bd9855-c3c8-4fe0-90d6-09dac4ca243f" providerId="ADAL" clId="{FD512EFE-FC25-4A79-B8FE-91FD2E4E9AEE}" dt="2022-07-27T17:44:17.112" v="2953" actId="113"/>
          <ac:spMkLst>
            <pc:docMk/>
            <pc:sldMk cId="2721045816" sldId="316"/>
            <ac:spMk id="18" creationId="{D4F0A2F5-323C-433E-96AB-609F5674BF9B}"/>
          </ac:spMkLst>
        </pc:spChg>
        <pc:grpChg chg="add del mod">
          <ac:chgData name="Elhadi Belghache" userId="25bd9855-c3c8-4fe0-90d6-09dac4ca243f" providerId="ADAL" clId="{FD512EFE-FC25-4A79-B8FE-91FD2E4E9AEE}" dt="2022-07-27T15:04:45.261" v="1601" actId="21"/>
          <ac:grpSpMkLst>
            <pc:docMk/>
            <pc:sldMk cId="2721045816" sldId="316"/>
            <ac:grpSpMk id="7" creationId="{9526F356-5E66-E6D3-0B10-936BA660A121}"/>
          </ac:grpSpMkLst>
        </pc:grpChg>
        <pc:grpChg chg="add mod">
          <ac:chgData name="Elhadi Belghache" userId="25bd9855-c3c8-4fe0-90d6-09dac4ca243f" providerId="ADAL" clId="{FD512EFE-FC25-4A79-B8FE-91FD2E4E9AEE}" dt="2022-07-27T17:21:08.425" v="2573" actId="571"/>
          <ac:grpSpMkLst>
            <pc:docMk/>
            <pc:sldMk cId="2721045816" sldId="316"/>
            <ac:grpSpMk id="13" creationId="{6FD78352-55D8-AC7D-1CEC-1D3A4CA380A3}"/>
          </ac:grpSpMkLst>
        </pc:grpChg>
        <pc:grpChg chg="mod">
          <ac:chgData name="Elhadi Belghache" userId="25bd9855-c3c8-4fe0-90d6-09dac4ca243f" providerId="ADAL" clId="{FD512EFE-FC25-4A79-B8FE-91FD2E4E9AEE}" dt="2022-07-27T17:21:08.425" v="2573" actId="571"/>
          <ac:grpSpMkLst>
            <pc:docMk/>
            <pc:sldMk cId="2721045816" sldId="316"/>
            <ac:grpSpMk id="14" creationId="{1352A413-C303-263E-59A4-5E217328C88D}"/>
          </ac:grpSpMkLst>
        </pc:grpChg>
        <pc:picChg chg="add del mod">
          <ac:chgData name="Elhadi Belghache" userId="25bd9855-c3c8-4fe0-90d6-09dac4ca243f" providerId="ADAL" clId="{FD512EFE-FC25-4A79-B8FE-91FD2E4E9AEE}" dt="2022-07-27T14:59:57.230" v="1441" actId="21"/>
          <ac:picMkLst>
            <pc:docMk/>
            <pc:sldMk cId="2721045816" sldId="316"/>
            <ac:picMk id="3" creationId="{C7F3AB78-FB3C-57E2-31D3-ACE302B7BA3A}"/>
          </ac:picMkLst>
        </pc:picChg>
        <pc:picChg chg="add del mod">
          <ac:chgData name="Elhadi Belghache" userId="25bd9855-c3c8-4fe0-90d6-09dac4ca243f" providerId="ADAL" clId="{FD512EFE-FC25-4A79-B8FE-91FD2E4E9AEE}" dt="2022-07-27T15:00:03.514" v="1443" actId="21"/>
          <ac:picMkLst>
            <pc:docMk/>
            <pc:sldMk cId="2721045816" sldId="316"/>
            <ac:picMk id="6" creationId="{65A416E9-95B2-D7DB-9970-4F843147C051}"/>
          </ac:picMkLst>
        </pc:picChg>
        <pc:picChg chg="add del mod topLvl">
          <ac:chgData name="Elhadi Belghache" userId="25bd9855-c3c8-4fe0-90d6-09dac4ca243f" providerId="ADAL" clId="{FD512EFE-FC25-4A79-B8FE-91FD2E4E9AEE}" dt="2022-07-27T15:04:45.261" v="1601" actId="21"/>
          <ac:picMkLst>
            <pc:docMk/>
            <pc:sldMk cId="2721045816" sldId="316"/>
            <ac:picMk id="8" creationId="{857D1BAF-D26D-18DE-177F-8484E4EA7EA3}"/>
          </ac:picMkLst>
        </pc:picChg>
        <pc:picChg chg="add del mod topLvl">
          <ac:chgData name="Elhadi Belghache" userId="25bd9855-c3c8-4fe0-90d6-09dac4ca243f" providerId="ADAL" clId="{FD512EFE-FC25-4A79-B8FE-91FD2E4E9AEE}" dt="2022-07-27T15:05:00.458" v="1604" actId="21"/>
          <ac:picMkLst>
            <pc:docMk/>
            <pc:sldMk cId="2721045816" sldId="316"/>
            <ac:picMk id="9" creationId="{1158D3E6-AFCF-626B-8838-75858E5DCEC6}"/>
          </ac:picMkLst>
        </pc:picChg>
        <pc:picChg chg="add mod">
          <ac:chgData name="Elhadi Belghache" userId="25bd9855-c3c8-4fe0-90d6-09dac4ca243f" providerId="ADAL" clId="{FD512EFE-FC25-4A79-B8FE-91FD2E4E9AEE}" dt="2022-07-27T15:00:31.376" v="1448" actId="571"/>
          <ac:picMkLst>
            <pc:docMk/>
            <pc:sldMk cId="2721045816" sldId="316"/>
            <ac:picMk id="10" creationId="{3B04ABEE-140A-6475-74FC-F2B0D19FE5D6}"/>
          </ac:picMkLst>
        </pc:picChg>
        <pc:picChg chg="add mod">
          <ac:chgData name="Elhadi Belghache" userId="25bd9855-c3c8-4fe0-90d6-09dac4ca243f" providerId="ADAL" clId="{FD512EFE-FC25-4A79-B8FE-91FD2E4E9AEE}" dt="2022-07-27T15:00:31.376" v="1448" actId="571"/>
          <ac:picMkLst>
            <pc:docMk/>
            <pc:sldMk cId="2721045816" sldId="316"/>
            <ac:picMk id="11" creationId="{3F86266D-1EFE-BEA5-25C9-7A30421A2387}"/>
          </ac:picMkLst>
        </pc:picChg>
        <pc:picChg chg="mod">
          <ac:chgData name="Elhadi Belghache" userId="25bd9855-c3c8-4fe0-90d6-09dac4ca243f" providerId="ADAL" clId="{FD512EFE-FC25-4A79-B8FE-91FD2E4E9AEE}" dt="2022-07-27T17:21:08.425" v="2573" actId="571"/>
          <ac:picMkLst>
            <pc:docMk/>
            <pc:sldMk cId="2721045816" sldId="316"/>
            <ac:picMk id="16" creationId="{E419534E-3EEE-7408-B805-695011018823}"/>
          </ac:picMkLst>
        </pc:picChg>
        <pc:picChg chg="mod">
          <ac:chgData name="Elhadi Belghache" userId="25bd9855-c3c8-4fe0-90d6-09dac4ca243f" providerId="ADAL" clId="{FD512EFE-FC25-4A79-B8FE-91FD2E4E9AEE}" dt="2022-07-27T17:21:08.425" v="2573" actId="571"/>
          <ac:picMkLst>
            <pc:docMk/>
            <pc:sldMk cId="2721045816" sldId="316"/>
            <ac:picMk id="17" creationId="{0BD9B7BA-3791-0F17-D93B-8C04F95E09B2}"/>
          </ac:picMkLst>
        </pc:picChg>
        <pc:picChg chg="add mod">
          <ac:chgData name="Elhadi Belghache" userId="25bd9855-c3c8-4fe0-90d6-09dac4ca243f" providerId="ADAL" clId="{FD512EFE-FC25-4A79-B8FE-91FD2E4E9AEE}" dt="2022-07-27T17:21:08.425" v="2573" actId="571"/>
          <ac:picMkLst>
            <pc:docMk/>
            <pc:sldMk cId="2721045816" sldId="316"/>
            <ac:picMk id="19" creationId="{46A2749E-D2B7-6797-CE0A-23C87FE1A0E1}"/>
          </ac:picMkLst>
        </pc:picChg>
        <pc:picChg chg="add mod">
          <ac:chgData name="Elhadi Belghache" userId="25bd9855-c3c8-4fe0-90d6-09dac4ca243f" providerId="ADAL" clId="{FD512EFE-FC25-4A79-B8FE-91FD2E4E9AEE}" dt="2022-07-27T17:21:08.425" v="2573" actId="571"/>
          <ac:picMkLst>
            <pc:docMk/>
            <pc:sldMk cId="2721045816" sldId="316"/>
            <ac:picMk id="20" creationId="{92F1C6D2-4510-9B3E-338C-F07E7174A4EE}"/>
          </ac:picMkLst>
        </pc:picChg>
      </pc:sldChg>
      <pc:sldChg chg="addSp modSp add mod">
        <pc:chgData name="Elhadi Belghache" userId="25bd9855-c3c8-4fe0-90d6-09dac4ca243f" providerId="ADAL" clId="{FD512EFE-FC25-4A79-B8FE-91FD2E4E9AEE}" dt="2022-07-27T17:44:12.849" v="2952" actId="113"/>
        <pc:sldMkLst>
          <pc:docMk/>
          <pc:sldMk cId="1366873095" sldId="317"/>
        </pc:sldMkLst>
        <pc:spChg chg="mod">
          <ac:chgData name="Elhadi Belghache" userId="25bd9855-c3c8-4fe0-90d6-09dac4ca243f" providerId="ADAL" clId="{FD512EFE-FC25-4A79-B8FE-91FD2E4E9AEE}" dt="2022-07-27T17:44:12.849" v="2952" actId="113"/>
          <ac:spMkLst>
            <pc:docMk/>
            <pc:sldMk cId="1366873095" sldId="317"/>
            <ac:spMk id="18" creationId="{D4F0A2F5-323C-433E-96AB-609F5674BF9B}"/>
          </ac:spMkLst>
        </pc:spChg>
        <pc:grpChg chg="add mod">
          <ac:chgData name="Elhadi Belghache" userId="25bd9855-c3c8-4fe0-90d6-09dac4ca243f" providerId="ADAL" clId="{FD512EFE-FC25-4A79-B8FE-91FD2E4E9AEE}" dt="2022-07-27T17:17:47.965" v="2486" actId="164"/>
          <ac:grpSpMkLst>
            <pc:docMk/>
            <pc:sldMk cId="1366873095" sldId="317"/>
            <ac:grpSpMk id="9" creationId="{47B7E44E-8F84-808E-6013-9B55875E5C1D}"/>
          </ac:grpSpMkLst>
        </pc:grpChg>
        <pc:grpChg chg="add mod">
          <ac:chgData name="Elhadi Belghache" userId="25bd9855-c3c8-4fe0-90d6-09dac4ca243f" providerId="ADAL" clId="{FD512EFE-FC25-4A79-B8FE-91FD2E4E9AEE}" dt="2022-07-27T17:17:47.965" v="2486" actId="164"/>
          <ac:grpSpMkLst>
            <pc:docMk/>
            <pc:sldMk cId="1366873095" sldId="317"/>
            <ac:grpSpMk id="10" creationId="{A2901A6E-6359-C908-0C0D-1BB475F8923D}"/>
          </ac:grpSpMkLst>
        </pc:grpChg>
        <pc:grpChg chg="add mod">
          <ac:chgData name="Elhadi Belghache" userId="25bd9855-c3c8-4fe0-90d6-09dac4ca243f" providerId="ADAL" clId="{FD512EFE-FC25-4A79-B8FE-91FD2E4E9AEE}" dt="2022-07-27T17:17:47.965" v="2486" actId="164"/>
          <ac:grpSpMkLst>
            <pc:docMk/>
            <pc:sldMk cId="1366873095" sldId="317"/>
            <ac:grpSpMk id="11" creationId="{3997B31A-84A1-FBE8-E565-0DB3EB977298}"/>
          </ac:grpSpMkLst>
        </pc:grpChg>
        <pc:picChg chg="add mod">
          <ac:chgData name="Elhadi Belghache" userId="25bd9855-c3c8-4fe0-90d6-09dac4ca243f" providerId="ADAL" clId="{FD512EFE-FC25-4A79-B8FE-91FD2E4E9AEE}" dt="2022-07-27T15:28:21.185" v="1872"/>
          <ac:picMkLst>
            <pc:docMk/>
            <pc:sldMk cId="1366873095" sldId="317"/>
            <ac:picMk id="3" creationId="{80499226-3375-5DB7-E58C-257931D6A30F}"/>
          </ac:picMkLst>
        </pc:picChg>
        <pc:picChg chg="add mod">
          <ac:chgData name="Elhadi Belghache" userId="25bd9855-c3c8-4fe0-90d6-09dac4ca243f" providerId="ADAL" clId="{FD512EFE-FC25-4A79-B8FE-91FD2E4E9AEE}" dt="2022-07-27T15:28:24.255" v="1873"/>
          <ac:picMkLst>
            <pc:docMk/>
            <pc:sldMk cId="1366873095" sldId="317"/>
            <ac:picMk id="6" creationId="{F63D58F5-8939-F65A-200B-CFD663DE3F80}"/>
          </ac:picMkLst>
        </pc:picChg>
        <pc:picChg chg="add mod">
          <ac:chgData name="Elhadi Belghache" userId="25bd9855-c3c8-4fe0-90d6-09dac4ca243f" providerId="ADAL" clId="{FD512EFE-FC25-4A79-B8FE-91FD2E4E9AEE}" dt="2022-07-27T15:28:27.544" v="1874"/>
          <ac:picMkLst>
            <pc:docMk/>
            <pc:sldMk cId="1366873095" sldId="317"/>
            <ac:picMk id="8" creationId="{22BFD722-1424-8523-E172-2C51A58AA23E}"/>
          </ac:picMkLst>
        </pc:picChg>
        <pc:picChg chg="mod">
          <ac:chgData name="Elhadi Belghache" userId="25bd9855-c3c8-4fe0-90d6-09dac4ca243f" providerId="ADAL" clId="{FD512EFE-FC25-4A79-B8FE-91FD2E4E9AEE}" dt="2022-07-27T15:28:31.678" v="1875"/>
          <ac:picMkLst>
            <pc:docMk/>
            <pc:sldMk cId="1366873095" sldId="317"/>
            <ac:picMk id="12" creationId="{82F389D6-6B5D-ADC9-EB3D-568EE2A6E302}"/>
          </ac:picMkLst>
        </pc:picChg>
        <pc:picChg chg="mod">
          <ac:chgData name="Elhadi Belghache" userId="25bd9855-c3c8-4fe0-90d6-09dac4ca243f" providerId="ADAL" clId="{FD512EFE-FC25-4A79-B8FE-91FD2E4E9AEE}" dt="2022-07-27T15:28:34.613" v="1876"/>
          <ac:picMkLst>
            <pc:docMk/>
            <pc:sldMk cId="1366873095" sldId="317"/>
            <ac:picMk id="13" creationId="{1F2D56B8-AE39-9225-D8B1-973001D7BDD3}"/>
          </ac:picMkLst>
        </pc:picChg>
        <pc:picChg chg="mod">
          <ac:chgData name="Elhadi Belghache" userId="25bd9855-c3c8-4fe0-90d6-09dac4ca243f" providerId="ADAL" clId="{FD512EFE-FC25-4A79-B8FE-91FD2E4E9AEE}" dt="2022-07-27T15:28:38.282" v="1877"/>
          <ac:picMkLst>
            <pc:docMk/>
            <pc:sldMk cId="1366873095" sldId="317"/>
            <ac:picMk id="14" creationId="{B8DB31B7-4489-EF70-504A-5D1326DCD864}"/>
          </ac:picMkLst>
        </pc:picChg>
      </pc:sldChg>
      <pc:sldChg chg="addSp delSp modSp add mod">
        <pc:chgData name="Elhadi Belghache" userId="25bd9855-c3c8-4fe0-90d6-09dac4ca243f" providerId="ADAL" clId="{FD512EFE-FC25-4A79-B8FE-91FD2E4E9AEE}" dt="2022-07-27T17:44:09.368" v="2951" actId="113"/>
        <pc:sldMkLst>
          <pc:docMk/>
          <pc:sldMk cId="2229471477" sldId="318"/>
        </pc:sldMkLst>
        <pc:spChg chg="del mod topLvl">
          <ac:chgData name="Elhadi Belghache" userId="25bd9855-c3c8-4fe0-90d6-09dac4ca243f" providerId="ADAL" clId="{FD512EFE-FC25-4A79-B8FE-91FD2E4E9AEE}" dt="2022-07-27T15:19:16.661" v="1746" actId="478"/>
          <ac:spMkLst>
            <pc:docMk/>
            <pc:sldMk cId="2229471477" sldId="318"/>
            <ac:spMk id="7" creationId="{01A24339-FFA5-9763-9567-CC851792DE3C}"/>
          </ac:spMkLst>
        </pc:spChg>
        <pc:spChg chg="mod">
          <ac:chgData name="Elhadi Belghache" userId="25bd9855-c3c8-4fe0-90d6-09dac4ca243f" providerId="ADAL" clId="{FD512EFE-FC25-4A79-B8FE-91FD2E4E9AEE}" dt="2022-07-27T17:44:09.368" v="2951" actId="113"/>
          <ac:spMkLst>
            <pc:docMk/>
            <pc:sldMk cId="2229471477" sldId="318"/>
            <ac:spMk id="18" creationId="{D4F0A2F5-323C-433E-96AB-609F5674BF9B}"/>
          </ac:spMkLst>
        </pc:spChg>
        <pc:grpChg chg="add mod">
          <ac:chgData name="Elhadi Belghache" userId="25bd9855-c3c8-4fe0-90d6-09dac4ca243f" providerId="ADAL" clId="{FD512EFE-FC25-4A79-B8FE-91FD2E4E9AEE}" dt="2022-07-27T15:25:04.035" v="1860"/>
          <ac:grpSpMkLst>
            <pc:docMk/>
            <pc:sldMk cId="2229471477" sldId="318"/>
            <ac:grpSpMk id="2" creationId="{F6846C8C-0E99-2AD8-3889-73F5E7ED0D5F}"/>
          </ac:grpSpMkLst>
        </pc:grpChg>
        <pc:grpChg chg="add del mod">
          <ac:chgData name="Elhadi Belghache" userId="25bd9855-c3c8-4fe0-90d6-09dac4ca243f" providerId="ADAL" clId="{FD512EFE-FC25-4A79-B8FE-91FD2E4E9AEE}" dt="2022-07-27T15:19:16.661" v="1746" actId="478"/>
          <ac:grpSpMkLst>
            <pc:docMk/>
            <pc:sldMk cId="2229471477" sldId="318"/>
            <ac:grpSpMk id="4" creationId="{8E7F61DE-DAE8-37F3-9CA9-8150CAC0E872}"/>
          </ac:grpSpMkLst>
        </pc:grpChg>
        <pc:grpChg chg="del mod topLvl">
          <ac:chgData name="Elhadi Belghache" userId="25bd9855-c3c8-4fe0-90d6-09dac4ca243f" providerId="ADAL" clId="{FD512EFE-FC25-4A79-B8FE-91FD2E4E9AEE}" dt="2022-07-27T15:20:13.530" v="1822" actId="165"/>
          <ac:grpSpMkLst>
            <pc:docMk/>
            <pc:sldMk cId="2229471477" sldId="318"/>
            <ac:grpSpMk id="6" creationId="{B31B659C-91A4-9B27-4C36-5EB56B8C3E27}"/>
          </ac:grpSpMkLst>
        </pc:grpChg>
        <pc:picChg chg="mod topLvl">
          <ac:chgData name="Elhadi Belghache" userId="25bd9855-c3c8-4fe0-90d6-09dac4ca243f" providerId="ADAL" clId="{FD512EFE-FC25-4A79-B8FE-91FD2E4E9AEE}" dt="2022-07-27T15:28:00.957" v="1870"/>
          <ac:picMkLst>
            <pc:docMk/>
            <pc:sldMk cId="2229471477" sldId="318"/>
            <ac:picMk id="8" creationId="{4DE09A50-E982-1A09-038B-C2541F448D96}"/>
          </ac:picMkLst>
        </pc:picChg>
        <pc:picChg chg="mod topLvl">
          <ac:chgData name="Elhadi Belghache" userId="25bd9855-c3c8-4fe0-90d6-09dac4ca243f" providerId="ADAL" clId="{FD512EFE-FC25-4A79-B8FE-91FD2E4E9AEE}" dt="2022-07-27T15:28:15.397" v="1871"/>
          <ac:picMkLst>
            <pc:docMk/>
            <pc:sldMk cId="2229471477" sldId="318"/>
            <ac:picMk id="9" creationId="{1311C978-4B05-7E1C-6443-88167BF0F792}"/>
          </ac:picMkLst>
        </pc:picChg>
        <pc:picChg chg="add mod">
          <ac:chgData name="Elhadi Belghache" userId="25bd9855-c3c8-4fe0-90d6-09dac4ca243f" providerId="ADAL" clId="{FD512EFE-FC25-4A79-B8FE-91FD2E4E9AEE}" dt="2022-07-27T15:27:48.167" v="1869"/>
          <ac:picMkLst>
            <pc:docMk/>
            <pc:sldMk cId="2229471477" sldId="318"/>
            <ac:picMk id="10" creationId="{83ADC93A-B9CB-6721-C181-BE9D612537BC}"/>
          </ac:picMkLst>
        </pc:picChg>
      </pc:sldChg>
      <pc:sldChg chg="addSp delSp modSp add mod">
        <pc:chgData name="Elhadi Belghache" userId="25bd9855-c3c8-4fe0-90d6-09dac4ca243f" providerId="ADAL" clId="{FD512EFE-FC25-4A79-B8FE-91FD2E4E9AEE}" dt="2022-07-27T20:28:00.678" v="4176" actId="20577"/>
        <pc:sldMkLst>
          <pc:docMk/>
          <pc:sldMk cId="3478252539" sldId="319"/>
        </pc:sldMkLst>
        <pc:spChg chg="mod topLvl">
          <ac:chgData name="Elhadi Belghache" userId="25bd9855-c3c8-4fe0-90d6-09dac4ca243f" providerId="ADAL" clId="{FD512EFE-FC25-4A79-B8FE-91FD2E4E9AEE}" dt="2022-07-27T15:31:10.596" v="1905" actId="164"/>
          <ac:spMkLst>
            <pc:docMk/>
            <pc:sldMk cId="3478252539" sldId="319"/>
            <ac:spMk id="7" creationId="{7C6E1E5C-B256-F3E6-11CB-0313C3232BF4}"/>
          </ac:spMkLst>
        </pc:spChg>
        <pc:spChg chg="mod topLvl">
          <ac:chgData name="Elhadi Belghache" userId="25bd9855-c3c8-4fe0-90d6-09dac4ca243f" providerId="ADAL" clId="{FD512EFE-FC25-4A79-B8FE-91FD2E4E9AEE}" dt="2022-07-27T15:31:10.596" v="1905" actId="164"/>
          <ac:spMkLst>
            <pc:docMk/>
            <pc:sldMk cId="3478252539" sldId="319"/>
            <ac:spMk id="8" creationId="{2EC34B3A-8925-1D3E-45E9-4EF89E2EB2D5}"/>
          </ac:spMkLst>
        </pc:spChg>
        <pc:spChg chg="mod">
          <ac:chgData name="Elhadi Belghache" userId="25bd9855-c3c8-4fe0-90d6-09dac4ca243f" providerId="ADAL" clId="{FD512EFE-FC25-4A79-B8FE-91FD2E4E9AEE}" dt="2022-07-27T17:19:12.736" v="2516"/>
          <ac:spMkLst>
            <pc:docMk/>
            <pc:sldMk cId="3478252539" sldId="319"/>
            <ac:spMk id="12" creationId="{182B0B30-A1F4-63EA-FB02-66396636A1A1}"/>
          </ac:spMkLst>
        </pc:spChg>
        <pc:spChg chg="mod">
          <ac:chgData name="Elhadi Belghache" userId="25bd9855-c3c8-4fe0-90d6-09dac4ca243f" providerId="ADAL" clId="{FD512EFE-FC25-4A79-B8FE-91FD2E4E9AEE}" dt="2022-07-27T20:28:00.678" v="4176" actId="20577"/>
          <ac:spMkLst>
            <pc:docMk/>
            <pc:sldMk cId="3478252539" sldId="319"/>
            <ac:spMk id="13" creationId="{431C890F-61A8-D5B8-A84A-1D88888544BA}"/>
          </ac:spMkLst>
        </pc:spChg>
        <pc:spChg chg="mod">
          <ac:chgData name="Elhadi Belghache" userId="25bd9855-c3c8-4fe0-90d6-09dac4ca243f" providerId="ADAL" clId="{FD512EFE-FC25-4A79-B8FE-91FD2E4E9AEE}" dt="2022-07-27T07:47:25.655" v="172" actId="20577"/>
          <ac:spMkLst>
            <pc:docMk/>
            <pc:sldMk cId="3478252539" sldId="319"/>
            <ac:spMk id="18" creationId="{D4F0A2F5-323C-433E-96AB-609F5674BF9B}"/>
          </ac:spMkLst>
        </pc:spChg>
        <pc:grpChg chg="add del mod">
          <ac:chgData name="Elhadi Belghache" userId="25bd9855-c3c8-4fe0-90d6-09dac4ca243f" providerId="ADAL" clId="{FD512EFE-FC25-4A79-B8FE-91FD2E4E9AEE}" dt="2022-07-27T17:19:12.436" v="2515" actId="478"/>
          <ac:grpSpMkLst>
            <pc:docMk/>
            <pc:sldMk cId="3478252539" sldId="319"/>
            <ac:grpSpMk id="4" creationId="{15F7661E-D75A-010D-D195-4E07732B0D79}"/>
          </ac:grpSpMkLst>
        </pc:grpChg>
        <pc:grpChg chg="add del mod ord">
          <ac:chgData name="Elhadi Belghache" userId="25bd9855-c3c8-4fe0-90d6-09dac4ca243f" providerId="ADAL" clId="{FD512EFE-FC25-4A79-B8FE-91FD2E4E9AEE}" dt="2022-07-27T15:30:18.470" v="1891" actId="165"/>
          <ac:grpSpMkLst>
            <pc:docMk/>
            <pc:sldMk cId="3478252539" sldId="319"/>
            <ac:grpSpMk id="6" creationId="{AACE857D-24E6-43AC-D677-C6EA436440BD}"/>
          </ac:grpSpMkLst>
        </pc:grpChg>
        <pc:grpChg chg="add mod">
          <ac:chgData name="Elhadi Belghache" userId="25bd9855-c3c8-4fe0-90d6-09dac4ca243f" providerId="ADAL" clId="{FD512EFE-FC25-4A79-B8FE-91FD2E4E9AEE}" dt="2022-07-27T17:19:12.736" v="2516"/>
          <ac:grpSpMkLst>
            <pc:docMk/>
            <pc:sldMk cId="3478252539" sldId="319"/>
            <ac:grpSpMk id="10" creationId="{BF3F9CFC-8E54-8AD1-7242-556F8B59776A}"/>
          </ac:grpSpMkLst>
        </pc:grpChg>
        <pc:picChg chg="add mod">
          <ac:chgData name="Elhadi Belghache" userId="25bd9855-c3c8-4fe0-90d6-09dac4ca243f" providerId="ADAL" clId="{FD512EFE-FC25-4A79-B8FE-91FD2E4E9AEE}" dt="2022-07-27T15:31:10.596" v="1905" actId="164"/>
          <ac:picMkLst>
            <pc:docMk/>
            <pc:sldMk cId="3478252539" sldId="319"/>
            <ac:picMk id="3" creationId="{4CE74890-6401-C2D3-B57D-3C5CF868A190}"/>
          </ac:picMkLst>
        </pc:picChg>
        <pc:picChg chg="mod">
          <ac:chgData name="Elhadi Belghache" userId="25bd9855-c3c8-4fe0-90d6-09dac4ca243f" providerId="ADAL" clId="{FD512EFE-FC25-4A79-B8FE-91FD2E4E9AEE}" dt="2022-07-27T17:19:12.736" v="2516"/>
          <ac:picMkLst>
            <pc:docMk/>
            <pc:sldMk cId="3478252539" sldId="319"/>
            <ac:picMk id="11" creationId="{038A1429-8385-E6CF-7522-3A7AD8159049}"/>
          </ac:picMkLst>
        </pc:picChg>
      </pc:sldChg>
      <pc:sldChg chg="modSp add mod">
        <pc:chgData name="Elhadi Belghache" userId="25bd9855-c3c8-4fe0-90d6-09dac4ca243f" providerId="ADAL" clId="{FD512EFE-FC25-4A79-B8FE-91FD2E4E9AEE}" dt="2022-07-27T08:22:40.924" v="236" actId="20577"/>
        <pc:sldMkLst>
          <pc:docMk/>
          <pc:sldMk cId="1482897910" sldId="320"/>
        </pc:sldMkLst>
        <pc:spChg chg="mod">
          <ac:chgData name="Elhadi Belghache" userId="25bd9855-c3c8-4fe0-90d6-09dac4ca243f" providerId="ADAL" clId="{FD512EFE-FC25-4A79-B8FE-91FD2E4E9AEE}" dt="2022-07-27T08:22:40.924" v="236" actId="20577"/>
          <ac:spMkLst>
            <pc:docMk/>
            <pc:sldMk cId="1482897910" sldId="320"/>
            <ac:spMk id="6" creationId="{F317138E-7D63-4FB3-A276-64F43BE70681}"/>
          </ac:spMkLst>
        </pc:spChg>
      </pc:sldChg>
      <pc:sldChg chg="addSp delSp modSp add mod">
        <pc:chgData name="Elhadi Belghache" userId="25bd9855-c3c8-4fe0-90d6-09dac4ca243f" providerId="ADAL" clId="{FD512EFE-FC25-4A79-B8FE-91FD2E4E9AEE}" dt="2022-07-27T17:43:59.478" v="2948" actId="113"/>
        <pc:sldMkLst>
          <pc:docMk/>
          <pc:sldMk cId="3139673588" sldId="321"/>
        </pc:sldMkLst>
        <pc:spChg chg="mod">
          <ac:chgData name="Elhadi Belghache" userId="25bd9855-c3c8-4fe0-90d6-09dac4ca243f" providerId="ADAL" clId="{FD512EFE-FC25-4A79-B8FE-91FD2E4E9AEE}" dt="2022-07-27T17:43:59.478" v="2948" actId="113"/>
          <ac:spMkLst>
            <pc:docMk/>
            <pc:sldMk cId="3139673588" sldId="321"/>
            <ac:spMk id="18" creationId="{D4F0A2F5-323C-433E-96AB-609F5674BF9B}"/>
          </ac:spMkLst>
        </pc:spChg>
        <pc:spChg chg="mod">
          <ac:chgData name="Elhadi Belghache" userId="25bd9855-c3c8-4fe0-90d6-09dac4ca243f" providerId="ADAL" clId="{FD512EFE-FC25-4A79-B8FE-91FD2E4E9AEE}" dt="2022-07-27T16:44:50.371" v="2251" actId="20577"/>
          <ac:spMkLst>
            <pc:docMk/>
            <pc:sldMk cId="3139673588" sldId="321"/>
            <ac:spMk id="26" creationId="{3510B93B-9B1C-BDD5-314D-39CA0D0ABC45}"/>
          </ac:spMkLst>
        </pc:spChg>
        <pc:spChg chg="mod">
          <ac:chgData name="Elhadi Belghache" userId="25bd9855-c3c8-4fe0-90d6-09dac4ca243f" providerId="ADAL" clId="{FD512EFE-FC25-4A79-B8FE-91FD2E4E9AEE}" dt="2022-07-27T16:15:40.025" v="2025" actId="20577"/>
          <ac:spMkLst>
            <pc:docMk/>
            <pc:sldMk cId="3139673588" sldId="321"/>
            <ac:spMk id="30" creationId="{647356CE-106B-BEC6-143E-34D9DCF581EB}"/>
          </ac:spMkLst>
        </pc:spChg>
        <pc:spChg chg="mod">
          <ac:chgData name="Elhadi Belghache" userId="25bd9855-c3c8-4fe0-90d6-09dac4ca243f" providerId="ADAL" clId="{FD512EFE-FC25-4A79-B8FE-91FD2E4E9AEE}" dt="2022-07-27T16:45:47.512" v="2255" actId="1076"/>
          <ac:spMkLst>
            <pc:docMk/>
            <pc:sldMk cId="3139673588" sldId="321"/>
            <ac:spMk id="32" creationId="{A54B36D8-6807-8E2E-8193-A28888D451AE}"/>
          </ac:spMkLst>
        </pc:spChg>
        <pc:spChg chg="mod">
          <ac:chgData name="Elhadi Belghache" userId="25bd9855-c3c8-4fe0-90d6-09dac4ca243f" providerId="ADAL" clId="{FD512EFE-FC25-4A79-B8FE-91FD2E4E9AEE}" dt="2022-07-27T15:59:42.029" v="1963" actId="20577"/>
          <ac:spMkLst>
            <pc:docMk/>
            <pc:sldMk cId="3139673588" sldId="321"/>
            <ac:spMk id="38" creationId="{A566E398-107D-080F-CD3E-873EA2A854E3}"/>
          </ac:spMkLst>
        </pc:spChg>
        <pc:spChg chg="mod">
          <ac:chgData name="Elhadi Belghache" userId="25bd9855-c3c8-4fe0-90d6-09dac4ca243f" providerId="ADAL" clId="{FD512EFE-FC25-4A79-B8FE-91FD2E4E9AEE}" dt="2022-07-27T16:35:17.914" v="2107" actId="14100"/>
          <ac:spMkLst>
            <pc:docMk/>
            <pc:sldMk cId="3139673588" sldId="321"/>
            <ac:spMk id="39" creationId="{25C9CAC9-DFB4-269E-A541-549E050376F0}"/>
          </ac:spMkLst>
        </pc:spChg>
        <pc:spChg chg="mod">
          <ac:chgData name="Elhadi Belghache" userId="25bd9855-c3c8-4fe0-90d6-09dac4ca243f" providerId="ADAL" clId="{FD512EFE-FC25-4A79-B8FE-91FD2E4E9AEE}" dt="2022-07-27T15:48:34.787" v="1937" actId="20577"/>
          <ac:spMkLst>
            <pc:docMk/>
            <pc:sldMk cId="3139673588" sldId="321"/>
            <ac:spMk id="40" creationId="{0FE7B4A9-57DA-5B18-63B8-B64D10B6985E}"/>
          </ac:spMkLst>
        </pc:spChg>
        <pc:spChg chg="del mod">
          <ac:chgData name="Elhadi Belghache" userId="25bd9855-c3c8-4fe0-90d6-09dac4ca243f" providerId="ADAL" clId="{FD512EFE-FC25-4A79-B8FE-91FD2E4E9AEE}" dt="2022-07-27T16:34:59.865" v="2104" actId="478"/>
          <ac:spMkLst>
            <pc:docMk/>
            <pc:sldMk cId="3139673588" sldId="321"/>
            <ac:spMk id="41" creationId="{0318504D-E91D-E968-AA9E-B0DC32A2C49D}"/>
          </ac:spMkLst>
        </pc:spChg>
        <pc:spChg chg="del mod">
          <ac:chgData name="Elhadi Belghache" userId="25bd9855-c3c8-4fe0-90d6-09dac4ca243f" providerId="ADAL" clId="{FD512EFE-FC25-4A79-B8FE-91FD2E4E9AEE}" dt="2022-07-27T16:23:38.364" v="2100" actId="478"/>
          <ac:spMkLst>
            <pc:docMk/>
            <pc:sldMk cId="3139673588" sldId="321"/>
            <ac:spMk id="42" creationId="{48E45F5C-C614-9E33-49B5-96C12BB81578}"/>
          </ac:spMkLst>
        </pc:spChg>
        <pc:spChg chg="mod">
          <ac:chgData name="Elhadi Belghache" userId="25bd9855-c3c8-4fe0-90d6-09dac4ca243f" providerId="ADAL" clId="{FD512EFE-FC25-4A79-B8FE-91FD2E4E9AEE}" dt="2022-07-27T16:35:23.769" v="2108" actId="1076"/>
          <ac:spMkLst>
            <pc:docMk/>
            <pc:sldMk cId="3139673588" sldId="321"/>
            <ac:spMk id="43" creationId="{C0EC4DAE-43BC-0385-E399-9663B21697B7}"/>
          </ac:spMkLst>
        </pc:spChg>
        <pc:spChg chg="mod">
          <ac:chgData name="Elhadi Belghache" userId="25bd9855-c3c8-4fe0-90d6-09dac4ca243f" providerId="ADAL" clId="{FD512EFE-FC25-4A79-B8FE-91FD2E4E9AEE}" dt="2022-07-27T16:14:13.705" v="1997" actId="6549"/>
          <ac:spMkLst>
            <pc:docMk/>
            <pc:sldMk cId="3139673588" sldId="321"/>
            <ac:spMk id="44" creationId="{5CB5637B-4632-3380-D91D-4C6E15D6830D}"/>
          </ac:spMkLst>
        </pc:spChg>
        <pc:spChg chg="mod">
          <ac:chgData name="Elhadi Belghache" userId="25bd9855-c3c8-4fe0-90d6-09dac4ca243f" providerId="ADAL" clId="{FD512EFE-FC25-4A79-B8FE-91FD2E4E9AEE}" dt="2022-07-27T15:32:18.392" v="1921"/>
          <ac:spMkLst>
            <pc:docMk/>
            <pc:sldMk cId="3139673588" sldId="321"/>
            <ac:spMk id="48" creationId="{BA2B0862-4A70-7379-47E4-BFF42D2474A1}"/>
          </ac:spMkLst>
        </pc:spChg>
        <pc:spChg chg="mod">
          <ac:chgData name="Elhadi Belghache" userId="25bd9855-c3c8-4fe0-90d6-09dac4ca243f" providerId="ADAL" clId="{FD512EFE-FC25-4A79-B8FE-91FD2E4E9AEE}" dt="2022-07-27T15:32:18.392" v="1921"/>
          <ac:spMkLst>
            <pc:docMk/>
            <pc:sldMk cId="3139673588" sldId="321"/>
            <ac:spMk id="49" creationId="{4890B848-C253-4D53-92F5-F478C6AE4ECD}"/>
          </ac:spMkLst>
        </pc:spChg>
        <pc:spChg chg="mod">
          <ac:chgData name="Elhadi Belghache" userId="25bd9855-c3c8-4fe0-90d6-09dac4ca243f" providerId="ADAL" clId="{FD512EFE-FC25-4A79-B8FE-91FD2E4E9AEE}" dt="2022-07-27T15:32:18.392" v="1921"/>
          <ac:spMkLst>
            <pc:docMk/>
            <pc:sldMk cId="3139673588" sldId="321"/>
            <ac:spMk id="50" creationId="{173B10BB-8794-4E45-5BDC-5B39B105291B}"/>
          </ac:spMkLst>
        </pc:spChg>
        <pc:spChg chg="mod">
          <ac:chgData name="Elhadi Belghache" userId="25bd9855-c3c8-4fe0-90d6-09dac4ca243f" providerId="ADAL" clId="{FD512EFE-FC25-4A79-B8FE-91FD2E4E9AEE}" dt="2022-07-27T15:32:18.392" v="1921"/>
          <ac:spMkLst>
            <pc:docMk/>
            <pc:sldMk cId="3139673588" sldId="321"/>
            <ac:spMk id="52" creationId="{F0E6E343-78C8-C685-47F6-7D6BBD5EC1EF}"/>
          </ac:spMkLst>
        </pc:spChg>
        <pc:spChg chg="mod">
          <ac:chgData name="Elhadi Belghache" userId="25bd9855-c3c8-4fe0-90d6-09dac4ca243f" providerId="ADAL" clId="{FD512EFE-FC25-4A79-B8FE-91FD2E4E9AEE}" dt="2022-07-27T15:32:18.392" v="1921"/>
          <ac:spMkLst>
            <pc:docMk/>
            <pc:sldMk cId="3139673588" sldId="321"/>
            <ac:spMk id="53" creationId="{B4A2AA71-943E-FD9C-9A91-295A50C8ED61}"/>
          </ac:spMkLst>
        </pc:spChg>
        <pc:spChg chg="del mod topLvl">
          <ac:chgData name="Elhadi Belghache" userId="25bd9855-c3c8-4fe0-90d6-09dac4ca243f" providerId="ADAL" clId="{FD512EFE-FC25-4A79-B8FE-91FD2E4E9AEE}" dt="2022-07-27T16:42:48.816" v="2194" actId="21"/>
          <ac:spMkLst>
            <pc:docMk/>
            <pc:sldMk cId="3139673588" sldId="321"/>
            <ac:spMk id="59" creationId="{1CC22A1A-9BB4-B5D8-DD51-678EA28DD54A}"/>
          </ac:spMkLst>
        </pc:spChg>
        <pc:spChg chg="del mod">
          <ac:chgData name="Elhadi Belghache" userId="25bd9855-c3c8-4fe0-90d6-09dac4ca243f" providerId="ADAL" clId="{FD512EFE-FC25-4A79-B8FE-91FD2E4E9AEE}" dt="2022-07-27T16:19:11.684" v="2071" actId="478"/>
          <ac:spMkLst>
            <pc:docMk/>
            <pc:sldMk cId="3139673588" sldId="321"/>
            <ac:spMk id="60" creationId="{98B1B453-748A-46E5-946A-5DF331E79A2F}"/>
          </ac:spMkLst>
        </pc:spChg>
        <pc:spChg chg="del mod">
          <ac:chgData name="Elhadi Belghache" userId="25bd9855-c3c8-4fe0-90d6-09dac4ca243f" providerId="ADAL" clId="{FD512EFE-FC25-4A79-B8FE-91FD2E4E9AEE}" dt="2022-07-27T16:38:46.621" v="2164" actId="478"/>
          <ac:spMkLst>
            <pc:docMk/>
            <pc:sldMk cId="3139673588" sldId="321"/>
            <ac:spMk id="61" creationId="{55FE430B-745A-C6CB-C418-375525AB4B1F}"/>
          </ac:spMkLst>
        </pc:spChg>
        <pc:spChg chg="mod">
          <ac:chgData name="Elhadi Belghache" userId="25bd9855-c3c8-4fe0-90d6-09dac4ca243f" providerId="ADAL" clId="{FD512EFE-FC25-4A79-B8FE-91FD2E4E9AEE}" dt="2022-07-27T16:38:43.694" v="2162" actId="165"/>
          <ac:spMkLst>
            <pc:docMk/>
            <pc:sldMk cId="3139673588" sldId="321"/>
            <ac:spMk id="63" creationId="{2A84F1A6-BC1C-1666-3094-FB914A6E4A6C}"/>
          </ac:spMkLst>
        </pc:spChg>
        <pc:spChg chg="mod">
          <ac:chgData name="Elhadi Belghache" userId="25bd9855-c3c8-4fe0-90d6-09dac4ca243f" providerId="ADAL" clId="{FD512EFE-FC25-4A79-B8FE-91FD2E4E9AEE}" dt="2022-07-27T16:38:43.694" v="2162" actId="165"/>
          <ac:spMkLst>
            <pc:docMk/>
            <pc:sldMk cId="3139673588" sldId="321"/>
            <ac:spMk id="64" creationId="{623AF20B-4E40-6D93-C981-006B9B6C635A}"/>
          </ac:spMkLst>
        </pc:spChg>
        <pc:spChg chg="del mod topLvl">
          <ac:chgData name="Elhadi Belghache" userId="25bd9855-c3c8-4fe0-90d6-09dac4ca243f" providerId="ADAL" clId="{FD512EFE-FC25-4A79-B8FE-91FD2E4E9AEE}" dt="2022-07-27T16:43:13.003" v="2198" actId="21"/>
          <ac:spMkLst>
            <pc:docMk/>
            <pc:sldMk cId="3139673588" sldId="321"/>
            <ac:spMk id="68" creationId="{3E6C4293-B2ED-DD55-48DF-161F11CE43BA}"/>
          </ac:spMkLst>
        </pc:spChg>
        <pc:spChg chg="add del">
          <ac:chgData name="Elhadi Belghache" userId="25bd9855-c3c8-4fe0-90d6-09dac4ca243f" providerId="ADAL" clId="{FD512EFE-FC25-4A79-B8FE-91FD2E4E9AEE}" dt="2022-07-27T16:38:49.919" v="2166" actId="22"/>
          <ac:spMkLst>
            <pc:docMk/>
            <pc:sldMk cId="3139673588" sldId="321"/>
            <ac:spMk id="74" creationId="{9DEFAA45-6238-E15F-2132-9E78A3E55DDB}"/>
          </ac:spMkLst>
        </pc:spChg>
        <pc:spChg chg="add mod">
          <ac:chgData name="Elhadi Belghache" userId="25bd9855-c3c8-4fe0-90d6-09dac4ca243f" providerId="ADAL" clId="{FD512EFE-FC25-4A79-B8FE-91FD2E4E9AEE}" dt="2022-07-27T16:45:11.542" v="2253" actId="164"/>
          <ac:spMkLst>
            <pc:docMk/>
            <pc:sldMk cId="3139673588" sldId="321"/>
            <ac:spMk id="76" creationId="{1DFE8E79-11EB-AB54-8098-6911FEF323B8}"/>
          </ac:spMkLst>
        </pc:spChg>
        <pc:spChg chg="add mod">
          <ac:chgData name="Elhadi Belghache" userId="25bd9855-c3c8-4fe0-90d6-09dac4ca243f" providerId="ADAL" clId="{FD512EFE-FC25-4A79-B8FE-91FD2E4E9AEE}" dt="2022-07-27T16:45:11.542" v="2253" actId="164"/>
          <ac:spMkLst>
            <pc:docMk/>
            <pc:sldMk cId="3139673588" sldId="321"/>
            <ac:spMk id="79" creationId="{4CFA1004-4C53-0A8A-6D98-EDBA9C750DD6}"/>
          </ac:spMkLst>
        </pc:spChg>
        <pc:grpChg chg="del">
          <ac:chgData name="Elhadi Belghache" userId="25bd9855-c3c8-4fe0-90d6-09dac4ca243f" providerId="ADAL" clId="{FD512EFE-FC25-4A79-B8FE-91FD2E4E9AEE}" dt="2022-07-27T15:32:17.327" v="1920" actId="478"/>
          <ac:grpSpMkLst>
            <pc:docMk/>
            <pc:sldMk cId="3139673588" sldId="321"/>
            <ac:grpSpMk id="4" creationId="{1569DF50-D78E-2D0B-E81F-9DFCD0ED4240}"/>
          </ac:grpSpMkLst>
        </pc:grpChg>
        <pc:grpChg chg="del">
          <ac:chgData name="Elhadi Belghache" userId="25bd9855-c3c8-4fe0-90d6-09dac4ca243f" providerId="ADAL" clId="{FD512EFE-FC25-4A79-B8FE-91FD2E4E9AEE}" dt="2022-07-27T15:32:17.327" v="1920" actId="478"/>
          <ac:grpSpMkLst>
            <pc:docMk/>
            <pc:sldMk cId="3139673588" sldId="321"/>
            <ac:grpSpMk id="8" creationId="{21F510D2-DE5D-1A45-3C9D-2ADBD98F0404}"/>
          </ac:grpSpMkLst>
        </pc:grpChg>
        <pc:grpChg chg="del mod">
          <ac:chgData name="Elhadi Belghache" userId="25bd9855-c3c8-4fe0-90d6-09dac4ca243f" providerId="ADAL" clId="{FD512EFE-FC25-4A79-B8FE-91FD2E4E9AEE}" dt="2022-07-27T15:32:15.941" v="1919" actId="478"/>
          <ac:grpSpMkLst>
            <pc:docMk/>
            <pc:sldMk cId="3139673588" sldId="321"/>
            <ac:grpSpMk id="13" creationId="{E7ADD310-AE27-BE9A-AA28-F223E0721409}"/>
          </ac:grpSpMkLst>
        </pc:grpChg>
        <pc:grpChg chg="del">
          <ac:chgData name="Elhadi Belghache" userId="25bd9855-c3c8-4fe0-90d6-09dac4ca243f" providerId="ADAL" clId="{FD512EFE-FC25-4A79-B8FE-91FD2E4E9AEE}" dt="2022-07-27T15:32:17.327" v="1920" actId="478"/>
          <ac:grpSpMkLst>
            <pc:docMk/>
            <pc:sldMk cId="3139673588" sldId="321"/>
            <ac:grpSpMk id="15" creationId="{392AB902-A2BE-8EAD-179B-3AB8CE8524A7}"/>
          </ac:grpSpMkLst>
        </pc:grpChg>
        <pc:grpChg chg="add mod">
          <ac:chgData name="Elhadi Belghache" userId="25bd9855-c3c8-4fe0-90d6-09dac4ca243f" providerId="ADAL" clId="{FD512EFE-FC25-4A79-B8FE-91FD2E4E9AEE}" dt="2022-07-27T16:46:31.170" v="2259" actId="1076"/>
          <ac:grpSpMkLst>
            <pc:docMk/>
            <pc:sldMk cId="3139673588" sldId="321"/>
            <ac:grpSpMk id="23" creationId="{A5C1D74D-F816-8838-F27B-4C5AA3461DD6}"/>
          </ac:grpSpMkLst>
        </pc:grpChg>
        <pc:grpChg chg="mod">
          <ac:chgData name="Elhadi Belghache" userId="25bd9855-c3c8-4fe0-90d6-09dac4ca243f" providerId="ADAL" clId="{FD512EFE-FC25-4A79-B8FE-91FD2E4E9AEE}" dt="2022-07-27T15:32:18.392" v="1921"/>
          <ac:grpSpMkLst>
            <pc:docMk/>
            <pc:sldMk cId="3139673588" sldId="321"/>
            <ac:grpSpMk id="25" creationId="{DAA4294C-CA56-E7C1-9965-03FBC39B0945}"/>
          </ac:grpSpMkLst>
        </pc:grpChg>
        <pc:grpChg chg="mod">
          <ac:chgData name="Elhadi Belghache" userId="25bd9855-c3c8-4fe0-90d6-09dac4ca243f" providerId="ADAL" clId="{FD512EFE-FC25-4A79-B8FE-91FD2E4E9AEE}" dt="2022-07-27T15:32:18.392" v="1921"/>
          <ac:grpSpMkLst>
            <pc:docMk/>
            <pc:sldMk cId="3139673588" sldId="321"/>
            <ac:grpSpMk id="28" creationId="{70DA64DA-68AE-5805-BA01-626118EC1EC4}"/>
          </ac:grpSpMkLst>
        </pc:grpChg>
        <pc:grpChg chg="add del mod">
          <ac:chgData name="Elhadi Belghache" userId="25bd9855-c3c8-4fe0-90d6-09dac4ca243f" providerId="ADAL" clId="{FD512EFE-FC25-4A79-B8FE-91FD2E4E9AEE}" dt="2022-07-27T16:16:17.115" v="2027" actId="478"/>
          <ac:grpSpMkLst>
            <pc:docMk/>
            <pc:sldMk cId="3139673588" sldId="321"/>
            <ac:grpSpMk id="46" creationId="{94863CC5-32B0-2373-E2B9-ACEEF7550DE8}"/>
          </ac:grpSpMkLst>
        </pc:grpChg>
        <pc:grpChg chg="mod">
          <ac:chgData name="Elhadi Belghache" userId="25bd9855-c3c8-4fe0-90d6-09dac4ca243f" providerId="ADAL" clId="{FD512EFE-FC25-4A79-B8FE-91FD2E4E9AEE}" dt="2022-07-27T15:32:18.392" v="1921"/>
          <ac:grpSpMkLst>
            <pc:docMk/>
            <pc:sldMk cId="3139673588" sldId="321"/>
            <ac:grpSpMk id="47" creationId="{052546CE-EFD1-AC6B-D3D1-1E02F0AA3430}"/>
          </ac:grpSpMkLst>
        </pc:grpChg>
        <pc:grpChg chg="mod">
          <ac:chgData name="Elhadi Belghache" userId="25bd9855-c3c8-4fe0-90d6-09dac4ca243f" providerId="ADAL" clId="{FD512EFE-FC25-4A79-B8FE-91FD2E4E9AEE}" dt="2022-07-27T15:32:18.392" v="1921"/>
          <ac:grpSpMkLst>
            <pc:docMk/>
            <pc:sldMk cId="3139673588" sldId="321"/>
            <ac:grpSpMk id="51" creationId="{F2D112A9-A2A8-112E-939A-09F0CEA8BBA3}"/>
          </ac:grpSpMkLst>
        </pc:grpChg>
        <pc:grpChg chg="add del mod">
          <ac:chgData name="Elhadi Belghache" userId="25bd9855-c3c8-4fe0-90d6-09dac4ca243f" providerId="ADAL" clId="{FD512EFE-FC25-4A79-B8FE-91FD2E4E9AEE}" dt="2022-07-27T16:38:43.694" v="2162" actId="165"/>
          <ac:grpSpMkLst>
            <pc:docMk/>
            <pc:sldMk cId="3139673588" sldId="321"/>
            <ac:grpSpMk id="54" creationId="{E344DC30-B412-C0E3-2289-39CE405BD515}"/>
          </ac:grpSpMkLst>
        </pc:grpChg>
        <pc:grpChg chg="del mod topLvl">
          <ac:chgData name="Elhadi Belghache" userId="25bd9855-c3c8-4fe0-90d6-09dac4ca243f" providerId="ADAL" clId="{FD512EFE-FC25-4A79-B8FE-91FD2E4E9AEE}" dt="2022-07-27T16:42:48.816" v="2194" actId="21"/>
          <ac:grpSpMkLst>
            <pc:docMk/>
            <pc:sldMk cId="3139673588" sldId="321"/>
            <ac:grpSpMk id="57" creationId="{FB3CC1F0-EFB3-090D-88EF-A4CC1B81CC25}"/>
          </ac:grpSpMkLst>
        </pc:grpChg>
        <pc:grpChg chg="del mod">
          <ac:chgData name="Elhadi Belghache" userId="25bd9855-c3c8-4fe0-90d6-09dac4ca243f" providerId="ADAL" clId="{FD512EFE-FC25-4A79-B8FE-91FD2E4E9AEE}" dt="2022-07-27T16:38:46.621" v="2164" actId="478"/>
          <ac:grpSpMkLst>
            <pc:docMk/>
            <pc:sldMk cId="3139673588" sldId="321"/>
            <ac:grpSpMk id="58" creationId="{D8E23F50-09BF-C5D3-3395-844961F54D58}"/>
          </ac:grpSpMkLst>
        </pc:grpChg>
        <pc:grpChg chg="mod topLvl">
          <ac:chgData name="Elhadi Belghache" userId="25bd9855-c3c8-4fe0-90d6-09dac4ca243f" providerId="ADAL" clId="{FD512EFE-FC25-4A79-B8FE-91FD2E4E9AEE}" dt="2022-07-27T16:45:11.542" v="2253" actId="164"/>
          <ac:grpSpMkLst>
            <pc:docMk/>
            <pc:sldMk cId="3139673588" sldId="321"/>
            <ac:grpSpMk id="62" creationId="{C1AE3BE7-61FE-32C4-ED67-E78CA7422C98}"/>
          </ac:grpSpMkLst>
        </pc:grpChg>
        <pc:grpChg chg="add del mod">
          <ac:chgData name="Elhadi Belghache" userId="25bd9855-c3c8-4fe0-90d6-09dac4ca243f" providerId="ADAL" clId="{FD512EFE-FC25-4A79-B8FE-91FD2E4E9AEE}" dt="2022-07-27T16:43:13.003" v="2198" actId="21"/>
          <ac:grpSpMkLst>
            <pc:docMk/>
            <pc:sldMk cId="3139673588" sldId="321"/>
            <ac:grpSpMk id="66" creationId="{0537BE63-A6A6-3795-7CC2-1E5D06DB197F}"/>
          </ac:grpSpMkLst>
        </pc:grpChg>
        <pc:grpChg chg="add mod">
          <ac:chgData name="Elhadi Belghache" userId="25bd9855-c3c8-4fe0-90d6-09dac4ca243f" providerId="ADAL" clId="{FD512EFE-FC25-4A79-B8FE-91FD2E4E9AEE}" dt="2022-07-27T16:46:45.836" v="2270" actId="1036"/>
          <ac:grpSpMkLst>
            <pc:docMk/>
            <pc:sldMk cId="3139673588" sldId="321"/>
            <ac:grpSpMk id="81" creationId="{3301E30F-7A23-6FF7-E3E2-27BB6037FC19}"/>
          </ac:grpSpMkLst>
        </pc:grpChg>
        <pc:picChg chg="mod topLvl">
          <ac:chgData name="Elhadi Belghache" userId="25bd9855-c3c8-4fe0-90d6-09dac4ca243f" providerId="ADAL" clId="{FD512EFE-FC25-4A79-B8FE-91FD2E4E9AEE}" dt="2022-07-27T16:45:11.542" v="2253" actId="164"/>
          <ac:picMkLst>
            <pc:docMk/>
            <pc:sldMk cId="3139673588" sldId="321"/>
            <ac:picMk id="67" creationId="{07C817C1-D66A-0D31-AE32-D5AFC58356C9}"/>
          </ac:picMkLst>
        </pc:picChg>
        <pc:cxnChg chg="mod">
          <ac:chgData name="Elhadi Belghache" userId="25bd9855-c3c8-4fe0-90d6-09dac4ca243f" providerId="ADAL" clId="{FD512EFE-FC25-4A79-B8FE-91FD2E4E9AEE}" dt="2022-07-27T16:15:30.692" v="2019" actId="14100"/>
          <ac:cxnSpMkLst>
            <pc:docMk/>
            <pc:sldMk cId="3139673588" sldId="321"/>
            <ac:cxnSpMk id="33" creationId="{04528680-499A-28A8-3EDB-BFFD6859840E}"/>
          </ac:cxnSpMkLst>
        </pc:cxnChg>
        <pc:cxnChg chg="del mod">
          <ac:chgData name="Elhadi Belghache" userId="25bd9855-c3c8-4fe0-90d6-09dac4ca243f" providerId="ADAL" clId="{FD512EFE-FC25-4A79-B8FE-91FD2E4E9AEE}" dt="2022-07-27T16:23:42.521" v="2101" actId="478"/>
          <ac:cxnSpMkLst>
            <pc:docMk/>
            <pc:sldMk cId="3139673588" sldId="321"/>
            <ac:cxnSpMk id="34" creationId="{5EA968EA-2E2C-CFD7-8C26-100463258FB1}"/>
          </ac:cxnSpMkLst>
        </pc:cxnChg>
        <pc:cxnChg chg="del mod">
          <ac:chgData name="Elhadi Belghache" userId="25bd9855-c3c8-4fe0-90d6-09dac4ca243f" providerId="ADAL" clId="{FD512EFE-FC25-4A79-B8FE-91FD2E4E9AEE}" dt="2022-07-27T16:35:04.418" v="2105" actId="478"/>
          <ac:cxnSpMkLst>
            <pc:docMk/>
            <pc:sldMk cId="3139673588" sldId="321"/>
            <ac:cxnSpMk id="35" creationId="{8D0591D3-27A5-873B-39CF-F6E8522EBC89}"/>
          </ac:cxnSpMkLst>
        </pc:cxnChg>
        <pc:cxnChg chg="mod">
          <ac:chgData name="Elhadi Belghache" userId="25bd9855-c3c8-4fe0-90d6-09dac4ca243f" providerId="ADAL" clId="{FD512EFE-FC25-4A79-B8FE-91FD2E4E9AEE}" dt="2022-07-27T16:45:47.512" v="2255" actId="1076"/>
          <ac:cxnSpMkLst>
            <pc:docMk/>
            <pc:sldMk cId="3139673588" sldId="321"/>
            <ac:cxnSpMk id="36" creationId="{68EB4873-9862-2C3C-007E-447CF2AB790E}"/>
          </ac:cxnSpMkLst>
        </pc:cxnChg>
        <pc:cxnChg chg="mod">
          <ac:chgData name="Elhadi Belghache" userId="25bd9855-c3c8-4fe0-90d6-09dac4ca243f" providerId="ADAL" clId="{FD512EFE-FC25-4A79-B8FE-91FD2E4E9AEE}" dt="2022-07-27T15:32:18.392" v="1921"/>
          <ac:cxnSpMkLst>
            <pc:docMk/>
            <pc:sldMk cId="3139673588" sldId="321"/>
            <ac:cxnSpMk id="37" creationId="{126E8DC1-55E2-6F82-67F8-017EBA2A809E}"/>
          </ac:cxnSpMkLst>
        </pc:cxnChg>
        <pc:cxnChg chg="mod">
          <ac:chgData name="Elhadi Belghache" userId="25bd9855-c3c8-4fe0-90d6-09dac4ca243f" providerId="ADAL" clId="{FD512EFE-FC25-4A79-B8FE-91FD2E4E9AEE}" dt="2022-07-27T15:59:54.097" v="1968" actId="1037"/>
          <ac:cxnSpMkLst>
            <pc:docMk/>
            <pc:sldMk cId="3139673588" sldId="321"/>
            <ac:cxnSpMk id="45" creationId="{64DF4A3E-5EF0-A7B6-E180-305576AD44AA}"/>
          </ac:cxnSpMkLst>
        </pc:cxnChg>
        <pc:cxnChg chg="mod topLvl">
          <ac:chgData name="Elhadi Belghache" userId="25bd9855-c3c8-4fe0-90d6-09dac4ca243f" providerId="ADAL" clId="{FD512EFE-FC25-4A79-B8FE-91FD2E4E9AEE}" dt="2022-07-27T16:45:11.542" v="2253" actId="164"/>
          <ac:cxnSpMkLst>
            <pc:docMk/>
            <pc:sldMk cId="3139673588" sldId="321"/>
            <ac:cxnSpMk id="55" creationId="{05CC4C6C-6550-8AC2-C356-D07FBA601129}"/>
          </ac:cxnSpMkLst>
        </pc:cxnChg>
        <pc:cxnChg chg="mod topLvl">
          <ac:chgData name="Elhadi Belghache" userId="25bd9855-c3c8-4fe0-90d6-09dac4ca243f" providerId="ADAL" clId="{FD512EFE-FC25-4A79-B8FE-91FD2E4E9AEE}" dt="2022-07-27T16:45:11.542" v="2253" actId="164"/>
          <ac:cxnSpMkLst>
            <pc:docMk/>
            <pc:sldMk cId="3139673588" sldId="321"/>
            <ac:cxnSpMk id="56" creationId="{91220C49-E7AF-71C6-EC25-67A873841429}"/>
          </ac:cxnSpMkLst>
        </pc:cxnChg>
      </pc:sldChg>
      <pc:sldChg chg="addSp modSp add mod ord">
        <pc:chgData name="Elhadi Belghache" userId="25bd9855-c3c8-4fe0-90d6-09dac4ca243f" providerId="ADAL" clId="{FD512EFE-FC25-4A79-B8FE-91FD2E4E9AEE}" dt="2022-07-27T18:44:30.844" v="3078"/>
        <pc:sldMkLst>
          <pc:docMk/>
          <pc:sldMk cId="1673825870" sldId="322"/>
        </pc:sldMkLst>
        <pc:spChg chg="add mod">
          <ac:chgData name="Elhadi Belghache" userId="25bd9855-c3c8-4fe0-90d6-09dac4ca243f" providerId="ADAL" clId="{FD512EFE-FC25-4A79-B8FE-91FD2E4E9AEE}" dt="2022-07-27T17:30:21.983" v="2689" actId="115"/>
          <ac:spMkLst>
            <pc:docMk/>
            <pc:sldMk cId="1673825870" sldId="322"/>
            <ac:spMk id="6" creationId="{291BD87D-6A1E-7524-92E8-B90BCE2EF84A}"/>
          </ac:spMkLst>
        </pc:spChg>
        <pc:spChg chg="mod">
          <ac:chgData name="Elhadi Belghache" userId="25bd9855-c3c8-4fe0-90d6-09dac4ca243f" providerId="ADAL" clId="{FD512EFE-FC25-4A79-B8FE-91FD2E4E9AEE}" dt="2022-07-27T17:44:04.008" v="2949" actId="113"/>
          <ac:spMkLst>
            <pc:docMk/>
            <pc:sldMk cId="1673825870" sldId="322"/>
            <ac:spMk id="18" creationId="{D4F0A2F5-323C-433E-96AB-609F5674BF9B}"/>
          </ac:spMkLst>
        </pc:spChg>
        <pc:picChg chg="add mod">
          <ac:chgData name="Elhadi Belghache" userId="25bd9855-c3c8-4fe0-90d6-09dac4ca243f" providerId="ADAL" clId="{FD512EFE-FC25-4A79-B8FE-91FD2E4E9AEE}" dt="2022-07-27T18:44:30.844" v="3078"/>
          <ac:picMkLst>
            <pc:docMk/>
            <pc:sldMk cId="1673825870" sldId="322"/>
            <ac:picMk id="3" creationId="{56FCE112-629A-E460-28BB-D871E4A1D25C}"/>
          </ac:picMkLst>
        </pc:picChg>
      </pc:sldChg>
      <pc:sldChg chg="addSp delSp modSp add mod">
        <pc:chgData name="Elhadi Belghache" userId="25bd9855-c3c8-4fe0-90d6-09dac4ca243f" providerId="ADAL" clId="{FD512EFE-FC25-4A79-B8FE-91FD2E4E9AEE}" dt="2022-07-27T18:50:25.053" v="3101"/>
        <pc:sldMkLst>
          <pc:docMk/>
          <pc:sldMk cId="2943679946" sldId="323"/>
        </pc:sldMkLst>
        <pc:spChg chg="mod topLvl">
          <ac:chgData name="Elhadi Belghache" userId="25bd9855-c3c8-4fe0-90d6-09dac4ca243f" providerId="ADAL" clId="{FD512EFE-FC25-4A79-B8FE-91FD2E4E9AEE}" dt="2022-07-27T17:18:06.077" v="2490"/>
          <ac:spMkLst>
            <pc:docMk/>
            <pc:sldMk cId="2943679946" sldId="323"/>
            <ac:spMk id="7" creationId="{23B8C551-344B-7028-D1BA-AF5D7CA27AEA}"/>
          </ac:spMkLst>
        </pc:spChg>
        <pc:spChg chg="mod">
          <ac:chgData name="Elhadi Belghache" userId="25bd9855-c3c8-4fe0-90d6-09dac4ca243f" providerId="ADAL" clId="{FD512EFE-FC25-4A79-B8FE-91FD2E4E9AEE}" dt="2022-07-27T08:23:35.261" v="262" actId="20577"/>
          <ac:spMkLst>
            <pc:docMk/>
            <pc:sldMk cId="2943679946" sldId="323"/>
            <ac:spMk id="18" creationId="{D4F0A2F5-323C-433E-96AB-609F5674BF9B}"/>
          </ac:spMkLst>
        </pc:spChg>
        <pc:grpChg chg="add del mod">
          <ac:chgData name="Elhadi Belghache" userId="25bd9855-c3c8-4fe0-90d6-09dac4ca243f" providerId="ADAL" clId="{FD512EFE-FC25-4A79-B8FE-91FD2E4E9AEE}" dt="2022-07-27T17:17:31.497" v="2462" actId="165"/>
          <ac:grpSpMkLst>
            <pc:docMk/>
            <pc:sldMk cId="2943679946" sldId="323"/>
            <ac:grpSpMk id="4" creationId="{7DDC94A6-0CBA-5F8B-0771-0A9266A4A3AA}"/>
          </ac:grpSpMkLst>
        </pc:grpChg>
        <pc:grpChg chg="del mod topLvl">
          <ac:chgData name="Elhadi Belghache" userId="25bd9855-c3c8-4fe0-90d6-09dac4ca243f" providerId="ADAL" clId="{FD512EFE-FC25-4A79-B8FE-91FD2E4E9AEE}" dt="2022-07-27T17:17:55.230" v="2487" actId="478"/>
          <ac:grpSpMkLst>
            <pc:docMk/>
            <pc:sldMk cId="2943679946" sldId="323"/>
            <ac:grpSpMk id="6" creationId="{9212FED1-7B02-C349-E06D-2C8A59AD2EE7}"/>
          </ac:grpSpMkLst>
        </pc:grpChg>
        <pc:grpChg chg="add mod">
          <ac:chgData name="Elhadi Belghache" userId="25bd9855-c3c8-4fe0-90d6-09dac4ca243f" providerId="ADAL" clId="{FD512EFE-FC25-4A79-B8FE-91FD2E4E9AEE}" dt="2022-07-27T17:50:43.293" v="3003"/>
          <ac:grpSpMkLst>
            <pc:docMk/>
            <pc:sldMk cId="2943679946" sldId="323"/>
            <ac:grpSpMk id="10" creationId="{B611A7AF-87B2-2654-8FE6-EF9A5D5DFECC}"/>
          </ac:grpSpMkLst>
        </pc:grpChg>
        <pc:grpChg chg="mod">
          <ac:chgData name="Elhadi Belghache" userId="25bd9855-c3c8-4fe0-90d6-09dac4ca243f" providerId="ADAL" clId="{FD512EFE-FC25-4A79-B8FE-91FD2E4E9AEE}" dt="2022-07-27T17:18:13.402" v="2491"/>
          <ac:grpSpMkLst>
            <pc:docMk/>
            <pc:sldMk cId="2943679946" sldId="323"/>
            <ac:grpSpMk id="11" creationId="{4524D225-BC88-4E95-F988-D9F56586122E}"/>
          </ac:grpSpMkLst>
        </pc:grpChg>
        <pc:grpChg chg="mod">
          <ac:chgData name="Elhadi Belghache" userId="25bd9855-c3c8-4fe0-90d6-09dac4ca243f" providerId="ADAL" clId="{FD512EFE-FC25-4A79-B8FE-91FD2E4E9AEE}" dt="2022-07-27T17:18:13.402" v="2491"/>
          <ac:grpSpMkLst>
            <pc:docMk/>
            <pc:sldMk cId="2943679946" sldId="323"/>
            <ac:grpSpMk id="12" creationId="{D4E08EA2-FEB7-BF4D-B4AB-A1BACB2A6840}"/>
          </ac:grpSpMkLst>
        </pc:grpChg>
        <pc:picChg chg="mod">
          <ac:chgData name="Elhadi Belghache" userId="25bd9855-c3c8-4fe0-90d6-09dac4ca243f" providerId="ADAL" clId="{FD512EFE-FC25-4A79-B8FE-91FD2E4E9AEE}" dt="2022-07-27T17:17:31.497" v="2462" actId="165"/>
          <ac:picMkLst>
            <pc:docMk/>
            <pc:sldMk cId="2943679946" sldId="323"/>
            <ac:picMk id="8" creationId="{F11E76F6-FD41-851C-DD36-50A5C5513572}"/>
          </ac:picMkLst>
        </pc:picChg>
        <pc:picChg chg="mod">
          <ac:chgData name="Elhadi Belghache" userId="25bd9855-c3c8-4fe0-90d6-09dac4ca243f" providerId="ADAL" clId="{FD512EFE-FC25-4A79-B8FE-91FD2E4E9AEE}" dt="2022-07-27T17:17:31.497" v="2462" actId="165"/>
          <ac:picMkLst>
            <pc:docMk/>
            <pc:sldMk cId="2943679946" sldId="323"/>
            <ac:picMk id="9" creationId="{961E6B23-32D0-2D7F-9FA8-B8BCB67DDBEB}"/>
          </ac:picMkLst>
        </pc:picChg>
        <pc:picChg chg="mod">
          <ac:chgData name="Elhadi Belghache" userId="25bd9855-c3c8-4fe0-90d6-09dac4ca243f" providerId="ADAL" clId="{FD512EFE-FC25-4A79-B8FE-91FD2E4E9AEE}" dt="2022-07-27T18:47:28.705" v="3093"/>
          <ac:picMkLst>
            <pc:docMk/>
            <pc:sldMk cId="2943679946" sldId="323"/>
            <ac:picMk id="13" creationId="{4A04257A-8431-4F86-8C2B-5F409E2622B7}"/>
          </ac:picMkLst>
        </pc:picChg>
        <pc:picChg chg="mod">
          <ac:chgData name="Elhadi Belghache" userId="25bd9855-c3c8-4fe0-90d6-09dac4ca243f" providerId="ADAL" clId="{FD512EFE-FC25-4A79-B8FE-91FD2E4E9AEE}" dt="2022-07-27T18:49:02.542" v="3097"/>
          <ac:picMkLst>
            <pc:docMk/>
            <pc:sldMk cId="2943679946" sldId="323"/>
            <ac:picMk id="14" creationId="{909B9AAB-51A3-CEDC-E479-4DE852171460}"/>
          </ac:picMkLst>
        </pc:picChg>
        <pc:picChg chg="mod">
          <ac:chgData name="Elhadi Belghache" userId="25bd9855-c3c8-4fe0-90d6-09dac4ca243f" providerId="ADAL" clId="{FD512EFE-FC25-4A79-B8FE-91FD2E4E9AEE}" dt="2022-07-27T18:50:25.053" v="3101"/>
          <ac:picMkLst>
            <pc:docMk/>
            <pc:sldMk cId="2943679946" sldId="323"/>
            <ac:picMk id="15" creationId="{BEB0393F-490D-0FA4-B610-E0719935A085}"/>
          </ac:picMkLst>
        </pc:picChg>
        <pc:picChg chg="mod">
          <ac:chgData name="Elhadi Belghache" userId="25bd9855-c3c8-4fe0-90d6-09dac4ca243f" providerId="ADAL" clId="{FD512EFE-FC25-4A79-B8FE-91FD2E4E9AEE}" dt="2022-07-27T18:45:37.103" v="3083"/>
          <ac:picMkLst>
            <pc:docMk/>
            <pc:sldMk cId="2943679946" sldId="323"/>
            <ac:picMk id="16" creationId="{1CB25E62-7D5C-9B3E-CA83-1E18BCFD3664}"/>
          </ac:picMkLst>
        </pc:picChg>
        <pc:picChg chg="mod">
          <ac:chgData name="Elhadi Belghache" userId="25bd9855-c3c8-4fe0-90d6-09dac4ca243f" providerId="ADAL" clId="{FD512EFE-FC25-4A79-B8FE-91FD2E4E9AEE}" dt="2022-07-27T18:45:42.939" v="3085"/>
          <ac:picMkLst>
            <pc:docMk/>
            <pc:sldMk cId="2943679946" sldId="323"/>
            <ac:picMk id="17" creationId="{E4983B45-1727-DF62-665A-3C4AF3DD3E1D}"/>
          </ac:picMkLst>
        </pc:picChg>
        <pc:picChg chg="mod">
          <ac:chgData name="Elhadi Belghache" userId="25bd9855-c3c8-4fe0-90d6-09dac4ca243f" providerId="ADAL" clId="{FD512EFE-FC25-4A79-B8FE-91FD2E4E9AEE}" dt="2022-07-27T18:46:28.238" v="3089"/>
          <ac:picMkLst>
            <pc:docMk/>
            <pc:sldMk cId="2943679946" sldId="323"/>
            <ac:picMk id="19" creationId="{369C84B6-CAD1-3DB9-E340-90A2B50421D7}"/>
          </ac:picMkLst>
        </pc:picChg>
      </pc:sldChg>
      <pc:sldChg chg="modSp add del mod">
        <pc:chgData name="Elhadi Belghache" userId="25bd9855-c3c8-4fe0-90d6-09dac4ca243f" providerId="ADAL" clId="{FD512EFE-FC25-4A79-B8FE-91FD2E4E9AEE}" dt="2022-07-27T17:18:32.889" v="2509" actId="47"/>
        <pc:sldMkLst>
          <pc:docMk/>
          <pc:sldMk cId="2928576590" sldId="324"/>
        </pc:sldMkLst>
        <pc:spChg chg="mod">
          <ac:chgData name="Elhadi Belghache" userId="25bd9855-c3c8-4fe0-90d6-09dac4ca243f" providerId="ADAL" clId="{FD512EFE-FC25-4A79-B8FE-91FD2E4E9AEE}" dt="2022-07-27T08:23:40.085" v="264" actId="20577"/>
          <ac:spMkLst>
            <pc:docMk/>
            <pc:sldMk cId="2928576590" sldId="324"/>
            <ac:spMk id="18" creationId="{D4F0A2F5-323C-433E-96AB-609F5674BF9B}"/>
          </ac:spMkLst>
        </pc:spChg>
      </pc:sldChg>
      <pc:sldChg chg="modSp add del mod">
        <pc:chgData name="Elhadi Belghache" userId="25bd9855-c3c8-4fe0-90d6-09dac4ca243f" providerId="ADAL" clId="{FD512EFE-FC25-4A79-B8FE-91FD2E4E9AEE}" dt="2022-07-27T17:18:37.305" v="2510" actId="47"/>
        <pc:sldMkLst>
          <pc:docMk/>
          <pc:sldMk cId="1274423139" sldId="325"/>
        </pc:sldMkLst>
        <pc:spChg chg="mod">
          <ac:chgData name="Elhadi Belghache" userId="25bd9855-c3c8-4fe0-90d6-09dac4ca243f" providerId="ADAL" clId="{FD512EFE-FC25-4A79-B8FE-91FD2E4E9AEE}" dt="2022-07-27T08:23:59.397" v="266" actId="20577"/>
          <ac:spMkLst>
            <pc:docMk/>
            <pc:sldMk cId="1274423139" sldId="325"/>
            <ac:spMk id="18" creationId="{D4F0A2F5-323C-433E-96AB-609F5674BF9B}"/>
          </ac:spMkLst>
        </pc:spChg>
      </pc:sldChg>
      <pc:sldChg chg="addSp delSp modSp add mod">
        <pc:chgData name="Elhadi Belghache" userId="25bd9855-c3c8-4fe0-90d6-09dac4ca243f" providerId="ADAL" clId="{FD512EFE-FC25-4A79-B8FE-91FD2E4E9AEE}" dt="2022-07-27T20:27:45.361" v="4170" actId="20577"/>
        <pc:sldMkLst>
          <pc:docMk/>
          <pc:sldMk cId="982941797" sldId="326"/>
        </pc:sldMkLst>
        <pc:spChg chg="mod topLvl">
          <ac:chgData name="Elhadi Belghache" userId="25bd9855-c3c8-4fe0-90d6-09dac4ca243f" providerId="ADAL" clId="{FD512EFE-FC25-4A79-B8FE-91FD2E4E9AEE}" dt="2022-07-27T18:52:46.848" v="3146" actId="14100"/>
          <ac:spMkLst>
            <pc:docMk/>
            <pc:sldMk cId="982941797" sldId="326"/>
            <ac:spMk id="7" creationId="{7D483A90-45C3-2498-7470-124D95CB76EE}"/>
          </ac:spMkLst>
        </pc:spChg>
        <pc:spChg chg="mod topLvl">
          <ac:chgData name="Elhadi Belghache" userId="25bd9855-c3c8-4fe0-90d6-09dac4ca243f" providerId="ADAL" clId="{FD512EFE-FC25-4A79-B8FE-91FD2E4E9AEE}" dt="2022-07-27T20:27:45.361" v="4170" actId="20577"/>
          <ac:spMkLst>
            <pc:docMk/>
            <pc:sldMk cId="982941797" sldId="326"/>
            <ac:spMk id="8" creationId="{60BE9182-2725-07A9-1D0E-7858A4085DAC}"/>
          </ac:spMkLst>
        </pc:spChg>
        <pc:spChg chg="mod">
          <ac:chgData name="Elhadi Belghache" userId="25bd9855-c3c8-4fe0-90d6-09dac4ca243f" providerId="ADAL" clId="{FD512EFE-FC25-4A79-B8FE-91FD2E4E9AEE}" dt="2022-07-27T17:18:40.036" v="2512" actId="20577"/>
          <ac:spMkLst>
            <pc:docMk/>
            <pc:sldMk cId="982941797" sldId="326"/>
            <ac:spMk id="18" creationId="{D4F0A2F5-323C-433E-96AB-609F5674BF9B}"/>
          </ac:spMkLst>
        </pc:spChg>
        <pc:grpChg chg="add mod">
          <ac:chgData name="Elhadi Belghache" userId="25bd9855-c3c8-4fe0-90d6-09dac4ca243f" providerId="ADAL" clId="{FD512EFE-FC25-4A79-B8FE-91FD2E4E9AEE}" dt="2022-07-27T20:24:13.103" v="4092" actId="164"/>
          <ac:grpSpMkLst>
            <pc:docMk/>
            <pc:sldMk cId="982941797" sldId="326"/>
            <ac:grpSpMk id="2" creationId="{7A82EFE9-A9BB-7821-6461-0F0B7183499E}"/>
          </ac:grpSpMkLst>
        </pc:grpChg>
        <pc:grpChg chg="add mod">
          <ac:chgData name="Elhadi Belghache" userId="25bd9855-c3c8-4fe0-90d6-09dac4ca243f" providerId="ADAL" clId="{FD512EFE-FC25-4A79-B8FE-91FD2E4E9AEE}" dt="2022-07-27T20:24:13.103" v="4092" actId="164"/>
          <ac:grpSpMkLst>
            <pc:docMk/>
            <pc:sldMk cId="982941797" sldId="326"/>
            <ac:grpSpMk id="3" creationId="{08ABDE7D-7006-3343-5D91-D135351B1094}"/>
          </ac:grpSpMkLst>
        </pc:grpChg>
        <pc:grpChg chg="add del mod">
          <ac:chgData name="Elhadi Belghache" userId="25bd9855-c3c8-4fe0-90d6-09dac4ca243f" providerId="ADAL" clId="{FD512EFE-FC25-4A79-B8FE-91FD2E4E9AEE}" dt="2022-07-27T18:51:32.183" v="3106" actId="165"/>
          <ac:grpSpMkLst>
            <pc:docMk/>
            <pc:sldMk cId="982941797" sldId="326"/>
            <ac:grpSpMk id="4" creationId="{EEE97829-03B6-9D9A-A5CA-173FCE1BC501}"/>
          </ac:grpSpMkLst>
        </pc:grpChg>
        <pc:picChg chg="mod topLvl">
          <ac:chgData name="Elhadi Belghache" userId="25bd9855-c3c8-4fe0-90d6-09dac4ca243f" providerId="ADAL" clId="{FD512EFE-FC25-4A79-B8FE-91FD2E4E9AEE}" dt="2022-07-27T20:24:13.103" v="4092" actId="164"/>
          <ac:picMkLst>
            <pc:docMk/>
            <pc:sldMk cId="982941797" sldId="326"/>
            <ac:picMk id="6" creationId="{60571F93-6762-8098-C89C-0D77B55AC057}"/>
          </ac:picMkLst>
        </pc:picChg>
      </pc:sldChg>
      <pc:sldChg chg="modSp add mod">
        <pc:chgData name="Elhadi Belghache" userId="25bd9855-c3c8-4fe0-90d6-09dac4ca243f" providerId="ADAL" clId="{FD512EFE-FC25-4A79-B8FE-91FD2E4E9AEE}" dt="2022-07-27T08:24:15.973" v="270" actId="20577"/>
        <pc:sldMkLst>
          <pc:docMk/>
          <pc:sldMk cId="2919634065" sldId="327"/>
        </pc:sldMkLst>
        <pc:spChg chg="mod">
          <ac:chgData name="Elhadi Belghache" userId="25bd9855-c3c8-4fe0-90d6-09dac4ca243f" providerId="ADAL" clId="{FD512EFE-FC25-4A79-B8FE-91FD2E4E9AEE}" dt="2022-07-27T08:24:15.973" v="270" actId="20577"/>
          <ac:spMkLst>
            <pc:docMk/>
            <pc:sldMk cId="2919634065" sldId="327"/>
            <ac:spMk id="6" creationId="{F317138E-7D63-4FB3-A276-64F43BE70681}"/>
          </ac:spMkLst>
        </pc:spChg>
        <pc:spChg chg="mod">
          <ac:chgData name="Elhadi Belghache" userId="25bd9855-c3c8-4fe0-90d6-09dac4ca243f" providerId="ADAL" clId="{FD512EFE-FC25-4A79-B8FE-91FD2E4E9AEE}" dt="2022-07-27T08:20:39.180" v="196"/>
          <ac:spMkLst>
            <pc:docMk/>
            <pc:sldMk cId="2919634065" sldId="327"/>
            <ac:spMk id="7" creationId="{E8E3E90D-DB49-428B-B779-0E613E6119C3}"/>
          </ac:spMkLst>
        </pc:spChg>
      </pc:sldChg>
      <pc:sldChg chg="addSp delSp modSp add mod">
        <pc:chgData name="Elhadi Belghache" userId="25bd9855-c3c8-4fe0-90d6-09dac4ca243f" providerId="ADAL" clId="{FD512EFE-FC25-4A79-B8FE-91FD2E4E9AEE}" dt="2022-07-27T18:53:55.681" v="3154"/>
        <pc:sldMkLst>
          <pc:docMk/>
          <pc:sldMk cId="2562738459" sldId="328"/>
        </pc:sldMkLst>
        <pc:spChg chg="mod">
          <ac:chgData name="Elhadi Belghache" userId="25bd9855-c3c8-4fe0-90d6-09dac4ca243f" providerId="ADAL" clId="{FD512EFE-FC25-4A79-B8FE-91FD2E4E9AEE}" dt="2022-07-27T08:24:48.198" v="295" actId="313"/>
          <ac:spMkLst>
            <pc:docMk/>
            <pc:sldMk cId="2562738459" sldId="328"/>
            <ac:spMk id="18" creationId="{D4F0A2F5-323C-433E-96AB-609F5674BF9B}"/>
          </ac:spMkLst>
        </pc:spChg>
        <pc:spChg chg="add mod">
          <ac:chgData name="Elhadi Belghache" userId="25bd9855-c3c8-4fe0-90d6-09dac4ca243f" providerId="ADAL" clId="{FD512EFE-FC25-4A79-B8FE-91FD2E4E9AEE}" dt="2022-07-27T17:30:46.014" v="2691" actId="114"/>
          <ac:spMkLst>
            <pc:docMk/>
            <pc:sldMk cId="2562738459" sldId="328"/>
            <ac:spMk id="23" creationId="{F8465578-45FA-0DDE-A925-88901DC726F7}"/>
          </ac:spMkLst>
        </pc:spChg>
        <pc:grpChg chg="del">
          <ac:chgData name="Elhadi Belghache" userId="25bd9855-c3c8-4fe0-90d6-09dac4ca243f" providerId="ADAL" clId="{FD512EFE-FC25-4A79-B8FE-91FD2E4E9AEE}" dt="2022-07-27T17:19:26.508" v="2518" actId="478"/>
          <ac:grpSpMkLst>
            <pc:docMk/>
            <pc:sldMk cId="2562738459" sldId="328"/>
            <ac:grpSpMk id="4" creationId="{1569DF50-D78E-2D0B-E81F-9DFCD0ED4240}"/>
          </ac:grpSpMkLst>
        </pc:grpChg>
        <pc:grpChg chg="del mod">
          <ac:chgData name="Elhadi Belghache" userId="25bd9855-c3c8-4fe0-90d6-09dac4ca243f" providerId="ADAL" clId="{FD512EFE-FC25-4A79-B8FE-91FD2E4E9AEE}" dt="2022-07-27T17:19:31.012" v="2521" actId="478"/>
          <ac:grpSpMkLst>
            <pc:docMk/>
            <pc:sldMk cId="2562738459" sldId="328"/>
            <ac:grpSpMk id="8" creationId="{21F510D2-DE5D-1A45-3C9D-2ADBD98F0404}"/>
          </ac:grpSpMkLst>
        </pc:grpChg>
        <pc:grpChg chg="del">
          <ac:chgData name="Elhadi Belghache" userId="25bd9855-c3c8-4fe0-90d6-09dac4ca243f" providerId="ADAL" clId="{FD512EFE-FC25-4A79-B8FE-91FD2E4E9AEE}" dt="2022-07-27T17:19:23.961" v="2517" actId="478"/>
          <ac:grpSpMkLst>
            <pc:docMk/>
            <pc:sldMk cId="2562738459" sldId="328"/>
            <ac:grpSpMk id="13" creationId="{E7ADD310-AE27-BE9A-AA28-F223E0721409}"/>
          </ac:grpSpMkLst>
        </pc:grpChg>
        <pc:grpChg chg="del">
          <ac:chgData name="Elhadi Belghache" userId="25bd9855-c3c8-4fe0-90d6-09dac4ca243f" providerId="ADAL" clId="{FD512EFE-FC25-4A79-B8FE-91FD2E4E9AEE}" dt="2022-07-27T17:19:28.430" v="2519" actId="478"/>
          <ac:grpSpMkLst>
            <pc:docMk/>
            <pc:sldMk cId="2562738459" sldId="328"/>
            <ac:grpSpMk id="15" creationId="{392AB902-A2BE-8EAD-179B-3AB8CE8524A7}"/>
          </ac:grpSpMkLst>
        </pc:grpChg>
        <pc:picChg chg="add mod">
          <ac:chgData name="Elhadi Belghache" userId="25bd9855-c3c8-4fe0-90d6-09dac4ca243f" providerId="ADAL" clId="{FD512EFE-FC25-4A79-B8FE-91FD2E4E9AEE}" dt="2022-07-27T18:53:55.681" v="3154"/>
          <ac:picMkLst>
            <pc:docMk/>
            <pc:sldMk cId="2562738459" sldId="328"/>
            <ac:picMk id="25" creationId="{D1514D55-3D84-2ECF-4E90-F865E8677F47}"/>
          </ac:picMkLst>
        </pc:picChg>
        <pc:picChg chg="add mod">
          <ac:chgData name="Elhadi Belghache" userId="25bd9855-c3c8-4fe0-90d6-09dac4ca243f" providerId="ADAL" clId="{FD512EFE-FC25-4A79-B8FE-91FD2E4E9AEE}" dt="2022-07-27T18:53:50.472" v="3152"/>
          <ac:picMkLst>
            <pc:docMk/>
            <pc:sldMk cId="2562738459" sldId="328"/>
            <ac:picMk id="26" creationId="{F8316DB9-7C97-97C8-1250-F30A1CF7BE41}"/>
          </ac:picMkLst>
        </pc:picChg>
      </pc:sldChg>
      <pc:sldChg chg="addSp modSp add mod">
        <pc:chgData name="Elhadi Belghache" userId="25bd9855-c3c8-4fe0-90d6-09dac4ca243f" providerId="ADAL" clId="{FD512EFE-FC25-4A79-B8FE-91FD2E4E9AEE}" dt="2022-07-27T20:16:06.116" v="4045" actId="20577"/>
        <pc:sldMkLst>
          <pc:docMk/>
          <pc:sldMk cId="2574232261" sldId="329"/>
        </pc:sldMkLst>
        <pc:spChg chg="add mod">
          <ac:chgData name="Elhadi Belghache" userId="25bd9855-c3c8-4fe0-90d6-09dac4ca243f" providerId="ADAL" clId="{FD512EFE-FC25-4A79-B8FE-91FD2E4E9AEE}" dt="2022-07-27T17:47:46.284" v="2993" actId="14100"/>
          <ac:spMkLst>
            <pc:docMk/>
            <pc:sldMk cId="2574232261" sldId="329"/>
            <ac:spMk id="4" creationId="{798C1DF5-D559-F720-3A7F-B8A4A7D6C361}"/>
          </ac:spMkLst>
        </pc:spChg>
        <pc:spChg chg="add mod">
          <ac:chgData name="Elhadi Belghache" userId="25bd9855-c3c8-4fe0-90d6-09dac4ca243f" providerId="ADAL" clId="{FD512EFE-FC25-4A79-B8FE-91FD2E4E9AEE}" dt="2022-07-27T17:48:00.532" v="2994" actId="164"/>
          <ac:spMkLst>
            <pc:docMk/>
            <pc:sldMk cId="2574232261" sldId="329"/>
            <ac:spMk id="7" creationId="{043D6858-A963-8691-F8FD-C0BD63D5FFCA}"/>
          </ac:spMkLst>
        </pc:spChg>
        <pc:spChg chg="mod">
          <ac:chgData name="Elhadi Belghache" userId="25bd9855-c3c8-4fe0-90d6-09dac4ca243f" providerId="ADAL" clId="{FD512EFE-FC25-4A79-B8FE-91FD2E4E9AEE}" dt="2022-07-27T20:16:06.116" v="4045" actId="20577"/>
          <ac:spMkLst>
            <pc:docMk/>
            <pc:sldMk cId="2574232261" sldId="329"/>
            <ac:spMk id="18" creationId="{D4F0A2F5-323C-433E-96AB-609F5674BF9B}"/>
          </ac:spMkLst>
        </pc:spChg>
        <pc:grpChg chg="add mod">
          <ac:chgData name="Elhadi Belghache" userId="25bd9855-c3c8-4fe0-90d6-09dac4ca243f" providerId="ADAL" clId="{FD512EFE-FC25-4A79-B8FE-91FD2E4E9AEE}" dt="2022-07-27T17:48:00.532" v="2994" actId="164"/>
          <ac:grpSpMkLst>
            <pc:docMk/>
            <pc:sldMk cId="2574232261" sldId="329"/>
            <ac:grpSpMk id="6" creationId="{D8C2C327-8760-11C4-B29F-C823E2FDB0C9}"/>
          </ac:grpSpMkLst>
        </pc:grpChg>
        <pc:picChg chg="add mod">
          <ac:chgData name="Elhadi Belghache" userId="25bd9855-c3c8-4fe0-90d6-09dac4ca243f" providerId="ADAL" clId="{FD512EFE-FC25-4A79-B8FE-91FD2E4E9AEE}" dt="2022-07-27T17:48:00.532" v="2994" actId="164"/>
          <ac:picMkLst>
            <pc:docMk/>
            <pc:sldMk cId="2574232261" sldId="329"/>
            <ac:picMk id="3" creationId="{B4DB6066-AE8C-67E4-E6CE-E654CBC69816}"/>
          </ac:picMkLst>
        </pc:picChg>
      </pc:sldChg>
      <pc:sldChg chg="addSp delSp modSp add mod">
        <pc:chgData name="Elhadi Belghache" userId="25bd9855-c3c8-4fe0-90d6-09dac4ca243f" providerId="ADAL" clId="{FD512EFE-FC25-4A79-B8FE-91FD2E4E9AEE}" dt="2022-07-27T20:16:42.832" v="4088" actId="1036"/>
        <pc:sldMkLst>
          <pc:docMk/>
          <pc:sldMk cId="2509945035" sldId="330"/>
        </pc:sldMkLst>
        <pc:spChg chg="mod">
          <ac:chgData name="Elhadi Belghache" userId="25bd9855-c3c8-4fe0-90d6-09dac4ca243f" providerId="ADAL" clId="{FD512EFE-FC25-4A79-B8FE-91FD2E4E9AEE}" dt="2022-07-27T20:16:24.173" v="4052" actId="20577"/>
          <ac:spMkLst>
            <pc:docMk/>
            <pc:sldMk cId="2509945035" sldId="330"/>
            <ac:spMk id="18" creationId="{D4F0A2F5-323C-433E-96AB-609F5674BF9B}"/>
          </ac:spMkLst>
        </pc:spChg>
        <pc:grpChg chg="add mod">
          <ac:chgData name="Elhadi Belghache" userId="25bd9855-c3c8-4fe0-90d6-09dac4ca243f" providerId="ADAL" clId="{FD512EFE-FC25-4A79-B8FE-91FD2E4E9AEE}" dt="2022-07-27T20:16:42.832" v="4088" actId="1036"/>
          <ac:grpSpMkLst>
            <pc:docMk/>
            <pc:sldMk cId="2509945035" sldId="330"/>
            <ac:grpSpMk id="6" creationId="{9876DE09-F08B-C813-DFEB-BA019A5C6789}"/>
          </ac:grpSpMkLst>
        </pc:grpChg>
        <pc:grpChg chg="mod">
          <ac:chgData name="Elhadi Belghache" userId="25bd9855-c3c8-4fe0-90d6-09dac4ca243f" providerId="ADAL" clId="{FD512EFE-FC25-4A79-B8FE-91FD2E4E9AEE}" dt="2022-07-27T17:48:32.282" v="2996"/>
          <ac:grpSpMkLst>
            <pc:docMk/>
            <pc:sldMk cId="2509945035" sldId="330"/>
            <ac:grpSpMk id="7" creationId="{1ADE052C-692E-402E-1533-1B4E5A02A91D}"/>
          </ac:grpSpMkLst>
        </pc:grpChg>
        <pc:grpChg chg="mod">
          <ac:chgData name="Elhadi Belghache" userId="25bd9855-c3c8-4fe0-90d6-09dac4ca243f" providerId="ADAL" clId="{FD512EFE-FC25-4A79-B8FE-91FD2E4E9AEE}" dt="2022-07-27T17:48:32.282" v="2996"/>
          <ac:grpSpMkLst>
            <pc:docMk/>
            <pc:sldMk cId="2509945035" sldId="330"/>
            <ac:grpSpMk id="8" creationId="{A5B9F006-1F8E-2868-9C31-AA415B10DCAE}"/>
          </ac:grpSpMkLst>
        </pc:grpChg>
        <pc:picChg chg="add del mod">
          <ac:chgData name="Elhadi Belghache" userId="25bd9855-c3c8-4fe0-90d6-09dac4ca243f" providerId="ADAL" clId="{FD512EFE-FC25-4A79-B8FE-91FD2E4E9AEE}" dt="2022-07-27T17:48:18.117" v="2995" actId="478"/>
          <ac:picMkLst>
            <pc:docMk/>
            <pc:sldMk cId="2509945035" sldId="330"/>
            <ac:picMk id="3" creationId="{DEFAC8FB-33EB-425A-707C-E338164FEFC6}"/>
          </ac:picMkLst>
        </pc:picChg>
        <pc:picChg chg="mod">
          <ac:chgData name="Elhadi Belghache" userId="25bd9855-c3c8-4fe0-90d6-09dac4ca243f" providerId="ADAL" clId="{FD512EFE-FC25-4A79-B8FE-91FD2E4E9AEE}" dt="2022-07-27T20:13:14.643" v="4031"/>
          <ac:picMkLst>
            <pc:docMk/>
            <pc:sldMk cId="2509945035" sldId="330"/>
            <ac:picMk id="9" creationId="{21587107-D402-6178-2892-C7224DB777EF}"/>
          </ac:picMkLst>
        </pc:picChg>
        <pc:picChg chg="mod">
          <ac:chgData name="Elhadi Belghache" userId="25bd9855-c3c8-4fe0-90d6-09dac4ca243f" providerId="ADAL" clId="{FD512EFE-FC25-4A79-B8FE-91FD2E4E9AEE}" dt="2022-07-27T20:13:21.207" v="4033"/>
          <ac:picMkLst>
            <pc:docMk/>
            <pc:sldMk cId="2509945035" sldId="330"/>
            <ac:picMk id="10" creationId="{FE3AD21F-DB1D-C48B-EB53-4232FDB5556E}"/>
          </ac:picMkLst>
        </pc:picChg>
        <pc:picChg chg="mod">
          <ac:chgData name="Elhadi Belghache" userId="25bd9855-c3c8-4fe0-90d6-09dac4ca243f" providerId="ADAL" clId="{FD512EFE-FC25-4A79-B8FE-91FD2E4E9AEE}" dt="2022-07-27T20:15:47.486" v="4039"/>
          <ac:picMkLst>
            <pc:docMk/>
            <pc:sldMk cId="2509945035" sldId="330"/>
            <ac:picMk id="11" creationId="{338C81D8-ACD1-3ACE-FA53-EB5370E3DD5F}"/>
          </ac:picMkLst>
        </pc:picChg>
        <pc:picChg chg="mod">
          <ac:chgData name="Elhadi Belghache" userId="25bd9855-c3c8-4fe0-90d6-09dac4ca243f" providerId="ADAL" clId="{FD512EFE-FC25-4A79-B8FE-91FD2E4E9AEE}" dt="2022-07-27T19:09:20.758" v="3384"/>
          <ac:picMkLst>
            <pc:docMk/>
            <pc:sldMk cId="2509945035" sldId="330"/>
            <ac:picMk id="12" creationId="{07896E25-3BE9-44CA-E15F-3C44573766F0}"/>
          </ac:picMkLst>
        </pc:picChg>
        <pc:picChg chg="mod">
          <ac:chgData name="Elhadi Belghache" userId="25bd9855-c3c8-4fe0-90d6-09dac4ca243f" providerId="ADAL" clId="{FD512EFE-FC25-4A79-B8FE-91FD2E4E9AEE}" dt="2022-07-27T19:45:28.234" v="4022"/>
          <ac:picMkLst>
            <pc:docMk/>
            <pc:sldMk cId="2509945035" sldId="330"/>
            <ac:picMk id="13" creationId="{F3D8A93B-61C1-45B5-2197-984A3FB8A87F}"/>
          </ac:picMkLst>
        </pc:picChg>
        <pc:picChg chg="mod">
          <ac:chgData name="Elhadi Belghache" userId="25bd9855-c3c8-4fe0-90d6-09dac4ca243f" providerId="ADAL" clId="{FD512EFE-FC25-4A79-B8FE-91FD2E4E9AEE}" dt="2022-07-27T19:50:56.572" v="4026"/>
          <ac:picMkLst>
            <pc:docMk/>
            <pc:sldMk cId="2509945035" sldId="330"/>
            <ac:picMk id="14" creationId="{99A86F40-D32E-422C-7873-16DBF82EB40A}"/>
          </ac:picMkLst>
        </pc:picChg>
      </pc:sldChg>
      <pc:sldChg chg="modSp add del mod">
        <pc:chgData name="Elhadi Belghache" userId="25bd9855-c3c8-4fe0-90d6-09dac4ca243f" providerId="ADAL" clId="{FD512EFE-FC25-4A79-B8FE-91FD2E4E9AEE}" dt="2022-07-27T18:33:13.933" v="3071" actId="47"/>
        <pc:sldMkLst>
          <pc:docMk/>
          <pc:sldMk cId="412084613" sldId="331"/>
        </pc:sldMkLst>
        <pc:spChg chg="mod">
          <ac:chgData name="Elhadi Belghache" userId="25bd9855-c3c8-4fe0-90d6-09dac4ca243f" providerId="ADAL" clId="{FD512EFE-FC25-4A79-B8FE-91FD2E4E9AEE}" dt="2022-07-27T08:26:31.263" v="308" actId="20577"/>
          <ac:spMkLst>
            <pc:docMk/>
            <pc:sldMk cId="412084613" sldId="331"/>
            <ac:spMk id="18" creationId="{D4F0A2F5-323C-433E-96AB-609F5674BF9B}"/>
          </ac:spMkLst>
        </pc:spChg>
      </pc:sldChg>
      <pc:sldChg chg="modSp add del mod">
        <pc:chgData name="Elhadi Belghache" userId="25bd9855-c3c8-4fe0-90d6-09dac4ca243f" providerId="ADAL" clId="{FD512EFE-FC25-4A79-B8FE-91FD2E4E9AEE}" dt="2022-07-27T18:33:15.475" v="3072" actId="47"/>
        <pc:sldMkLst>
          <pc:docMk/>
          <pc:sldMk cId="3648779740" sldId="332"/>
        </pc:sldMkLst>
        <pc:spChg chg="mod">
          <ac:chgData name="Elhadi Belghache" userId="25bd9855-c3c8-4fe0-90d6-09dac4ca243f" providerId="ADAL" clId="{FD512EFE-FC25-4A79-B8FE-91FD2E4E9AEE}" dt="2022-07-27T08:26:35.919" v="310" actId="20577"/>
          <ac:spMkLst>
            <pc:docMk/>
            <pc:sldMk cId="3648779740" sldId="332"/>
            <ac:spMk id="18" creationId="{D4F0A2F5-323C-433E-96AB-609F5674BF9B}"/>
          </ac:spMkLst>
        </pc:spChg>
      </pc:sldChg>
      <pc:sldChg chg="addSp delSp modSp add mod">
        <pc:chgData name="Elhadi Belghache" userId="25bd9855-c3c8-4fe0-90d6-09dac4ca243f" providerId="ADAL" clId="{FD512EFE-FC25-4A79-B8FE-91FD2E4E9AEE}" dt="2022-07-27T20:36:56.210" v="4407" actId="20577"/>
        <pc:sldMkLst>
          <pc:docMk/>
          <pc:sldMk cId="2504345973" sldId="333"/>
        </pc:sldMkLst>
        <pc:spChg chg="add mod ord">
          <ac:chgData name="Elhadi Belghache" userId="25bd9855-c3c8-4fe0-90d6-09dac4ca243f" providerId="ADAL" clId="{FD512EFE-FC25-4A79-B8FE-91FD2E4E9AEE}" dt="2022-07-27T20:34:10.689" v="4306" actId="1037"/>
          <ac:spMkLst>
            <pc:docMk/>
            <pc:sldMk cId="2504345973" sldId="333"/>
            <ac:spMk id="4" creationId="{2B406E61-90BD-8D2D-493A-AA31A0988627}"/>
          </ac:spMkLst>
        </pc:spChg>
        <pc:spChg chg="mod">
          <ac:chgData name="Elhadi Belghache" userId="25bd9855-c3c8-4fe0-90d6-09dac4ca243f" providerId="ADAL" clId="{FD512EFE-FC25-4A79-B8FE-91FD2E4E9AEE}" dt="2022-07-27T20:26:14.323" v="4116" actId="1036"/>
          <ac:spMkLst>
            <pc:docMk/>
            <pc:sldMk cId="2504345973" sldId="333"/>
            <ac:spMk id="10" creationId="{4B44791A-C862-2927-D7D4-00183A6305B6}"/>
          </ac:spMkLst>
        </pc:spChg>
        <pc:spChg chg="mod">
          <ac:chgData name="Elhadi Belghache" userId="25bd9855-c3c8-4fe0-90d6-09dac4ca243f" providerId="ADAL" clId="{FD512EFE-FC25-4A79-B8FE-91FD2E4E9AEE}" dt="2022-07-27T20:31:52.822" v="4275" actId="1035"/>
          <ac:spMkLst>
            <pc:docMk/>
            <pc:sldMk cId="2504345973" sldId="333"/>
            <ac:spMk id="11" creationId="{26C08635-C30C-DABE-1DD8-FF8FDBEF9F94}"/>
          </ac:spMkLst>
        </pc:spChg>
        <pc:spChg chg="add mod">
          <ac:chgData name="Elhadi Belghache" userId="25bd9855-c3c8-4fe0-90d6-09dac4ca243f" providerId="ADAL" clId="{FD512EFE-FC25-4A79-B8FE-91FD2E4E9AEE}" dt="2022-07-27T20:34:46.824" v="4322" actId="1076"/>
          <ac:spMkLst>
            <pc:docMk/>
            <pc:sldMk cId="2504345973" sldId="333"/>
            <ac:spMk id="12" creationId="{CB97C720-25D1-C602-9642-2EC2447E3EF3}"/>
          </ac:spMkLst>
        </pc:spChg>
        <pc:spChg chg="add mod ord">
          <ac:chgData name="Elhadi Belghache" userId="25bd9855-c3c8-4fe0-90d6-09dac4ca243f" providerId="ADAL" clId="{FD512EFE-FC25-4A79-B8FE-91FD2E4E9AEE}" dt="2022-07-27T20:33:56.661" v="4303" actId="171"/>
          <ac:spMkLst>
            <pc:docMk/>
            <pc:sldMk cId="2504345973" sldId="333"/>
            <ac:spMk id="13" creationId="{8B715970-2289-9EC1-BBAA-F17461DA169A}"/>
          </ac:spMkLst>
        </pc:spChg>
        <pc:spChg chg="add mod ord">
          <ac:chgData name="Elhadi Belghache" userId="25bd9855-c3c8-4fe0-90d6-09dac4ca243f" providerId="ADAL" clId="{FD512EFE-FC25-4A79-B8FE-91FD2E4E9AEE}" dt="2022-07-27T20:33:56.661" v="4303" actId="171"/>
          <ac:spMkLst>
            <pc:docMk/>
            <pc:sldMk cId="2504345973" sldId="333"/>
            <ac:spMk id="14" creationId="{39A8C41B-4B17-813F-091C-22DF4D54DEDF}"/>
          </ac:spMkLst>
        </pc:spChg>
        <pc:spChg chg="add mod ord">
          <ac:chgData name="Elhadi Belghache" userId="25bd9855-c3c8-4fe0-90d6-09dac4ca243f" providerId="ADAL" clId="{FD512EFE-FC25-4A79-B8FE-91FD2E4E9AEE}" dt="2022-07-27T20:33:56.661" v="4303" actId="171"/>
          <ac:spMkLst>
            <pc:docMk/>
            <pc:sldMk cId="2504345973" sldId="333"/>
            <ac:spMk id="15" creationId="{C4971F40-D545-EE74-17D6-6FF36209BA87}"/>
          </ac:spMkLst>
        </pc:spChg>
        <pc:spChg chg="add mod">
          <ac:chgData name="Elhadi Belghache" userId="25bd9855-c3c8-4fe0-90d6-09dac4ca243f" providerId="ADAL" clId="{FD512EFE-FC25-4A79-B8FE-91FD2E4E9AEE}" dt="2022-07-27T20:35:13.964" v="4350" actId="1038"/>
          <ac:spMkLst>
            <pc:docMk/>
            <pc:sldMk cId="2504345973" sldId="333"/>
            <ac:spMk id="17" creationId="{1DC0CE19-9259-2070-0039-AA7B04FD3C57}"/>
          </ac:spMkLst>
        </pc:spChg>
        <pc:spChg chg="mod">
          <ac:chgData name="Elhadi Belghache" userId="25bd9855-c3c8-4fe0-90d6-09dac4ca243f" providerId="ADAL" clId="{FD512EFE-FC25-4A79-B8FE-91FD2E4E9AEE}" dt="2022-07-27T20:16:29.177" v="4054" actId="20577"/>
          <ac:spMkLst>
            <pc:docMk/>
            <pc:sldMk cId="2504345973" sldId="333"/>
            <ac:spMk id="18" creationId="{D4F0A2F5-323C-433E-96AB-609F5674BF9B}"/>
          </ac:spMkLst>
        </pc:spChg>
        <pc:spChg chg="add mod">
          <ac:chgData name="Elhadi Belghache" userId="25bd9855-c3c8-4fe0-90d6-09dac4ca243f" providerId="ADAL" clId="{FD512EFE-FC25-4A79-B8FE-91FD2E4E9AEE}" dt="2022-07-27T20:36:16.708" v="4386" actId="20577"/>
          <ac:spMkLst>
            <pc:docMk/>
            <pc:sldMk cId="2504345973" sldId="333"/>
            <ac:spMk id="19" creationId="{6F89052C-E278-9A30-B655-B07307D69CF3}"/>
          </ac:spMkLst>
        </pc:spChg>
        <pc:spChg chg="add mod">
          <ac:chgData name="Elhadi Belghache" userId="25bd9855-c3c8-4fe0-90d6-09dac4ca243f" providerId="ADAL" clId="{FD512EFE-FC25-4A79-B8FE-91FD2E4E9AEE}" dt="2022-07-27T20:36:56.210" v="4407" actId="20577"/>
          <ac:spMkLst>
            <pc:docMk/>
            <pc:sldMk cId="2504345973" sldId="333"/>
            <ac:spMk id="20" creationId="{96D519A8-20F7-62A2-8B66-7C72A6490120}"/>
          </ac:spMkLst>
        </pc:spChg>
        <pc:grpChg chg="add del mod">
          <ac:chgData name="Elhadi Belghache" userId="25bd9855-c3c8-4fe0-90d6-09dac4ca243f" providerId="ADAL" clId="{FD512EFE-FC25-4A79-B8FE-91FD2E4E9AEE}" dt="2022-07-27T20:24:35.885" v="4096" actId="165"/>
          <ac:grpSpMkLst>
            <pc:docMk/>
            <pc:sldMk cId="2504345973" sldId="333"/>
            <ac:grpSpMk id="7" creationId="{A53FB30C-BBA6-E8A8-61A9-E5C5AD0CBC42}"/>
          </ac:grpSpMkLst>
        </pc:grpChg>
        <pc:grpChg chg="mod topLvl">
          <ac:chgData name="Elhadi Belghache" userId="25bd9855-c3c8-4fe0-90d6-09dac4ca243f" providerId="ADAL" clId="{FD512EFE-FC25-4A79-B8FE-91FD2E4E9AEE}" dt="2022-07-27T20:31:40.837" v="4273" actId="1037"/>
          <ac:grpSpMkLst>
            <pc:docMk/>
            <pc:sldMk cId="2504345973" sldId="333"/>
            <ac:grpSpMk id="9" creationId="{C672070B-609F-1397-CB84-5E3C61894F06}"/>
          </ac:grpSpMkLst>
        </pc:grpChg>
        <pc:picChg chg="add del">
          <ac:chgData name="Elhadi Belghache" userId="25bd9855-c3c8-4fe0-90d6-09dac4ca243f" providerId="ADAL" clId="{FD512EFE-FC25-4A79-B8FE-91FD2E4E9AEE}" dt="2022-07-27T20:24:02.885" v="4090" actId="478"/>
          <ac:picMkLst>
            <pc:docMk/>
            <pc:sldMk cId="2504345973" sldId="333"/>
            <ac:picMk id="3" creationId="{377F4439-6E3A-0790-B930-F459434C4576}"/>
          </ac:picMkLst>
        </pc:picChg>
        <pc:picChg chg="add del mod">
          <ac:chgData name="Elhadi Belghache" userId="25bd9855-c3c8-4fe0-90d6-09dac4ca243f" providerId="ADAL" clId="{FD512EFE-FC25-4A79-B8FE-91FD2E4E9AEE}" dt="2022-07-27T20:24:17.289" v="4093" actId="478"/>
          <ac:picMkLst>
            <pc:docMk/>
            <pc:sldMk cId="2504345973" sldId="333"/>
            <ac:picMk id="6" creationId="{840F2C3C-4351-2C59-229C-046718F58A7E}"/>
          </ac:picMkLst>
        </pc:picChg>
        <pc:picChg chg="mod ord topLvl">
          <ac:chgData name="Elhadi Belghache" userId="25bd9855-c3c8-4fe0-90d6-09dac4ca243f" providerId="ADAL" clId="{FD512EFE-FC25-4A79-B8FE-91FD2E4E9AEE}" dt="2022-07-27T20:33:40.303" v="4302" actId="170"/>
          <ac:picMkLst>
            <pc:docMk/>
            <pc:sldMk cId="2504345973" sldId="333"/>
            <ac:picMk id="8" creationId="{D765381B-46C2-FCC8-2D5E-BCCF006D897E}"/>
          </ac:picMkLst>
        </pc:picChg>
      </pc:sldChg>
    </pc:docChg>
  </pc:docChgLst>
  <pc:docChgLst>
    <pc:chgData name="Elhadi Belghache" userId="25bd9855-c3c8-4fe0-90d6-09dac4ca243f" providerId="ADAL" clId="{6F6098CF-4D9F-4301-B86C-F9B8A0F0FB64}"/>
    <pc:docChg chg="undo custSel addSld modSld sldOrd">
      <pc:chgData name="Elhadi Belghache" userId="25bd9855-c3c8-4fe0-90d6-09dac4ca243f" providerId="ADAL" clId="{6F6098CF-4D9F-4301-B86C-F9B8A0F0FB64}" dt="2022-03-03T14:33:03.838" v="8"/>
      <pc:docMkLst>
        <pc:docMk/>
      </pc:docMkLst>
      <pc:sldChg chg="modSp mod">
        <pc:chgData name="Elhadi Belghache" userId="25bd9855-c3c8-4fe0-90d6-09dac4ca243f" providerId="ADAL" clId="{6F6098CF-4D9F-4301-B86C-F9B8A0F0FB64}" dt="2022-03-03T14:32:05.343" v="4" actId="27636"/>
        <pc:sldMkLst>
          <pc:docMk/>
          <pc:sldMk cId="2768659440" sldId="256"/>
        </pc:sldMkLst>
        <pc:spChg chg="mod">
          <ac:chgData name="Elhadi Belghache" userId="25bd9855-c3c8-4fe0-90d6-09dac4ca243f" providerId="ADAL" clId="{6F6098CF-4D9F-4301-B86C-F9B8A0F0FB64}" dt="2022-03-03T14:32:05.343" v="4" actId="27636"/>
          <ac:spMkLst>
            <pc:docMk/>
            <pc:sldMk cId="2768659440" sldId="256"/>
            <ac:spMk id="3" creationId="{D2C7D867-35F0-4416-A874-46355FA1A488}"/>
          </ac:spMkLst>
        </pc:spChg>
      </pc:sldChg>
      <pc:sldChg chg="modSp mod">
        <pc:chgData name="Elhadi Belghache" userId="25bd9855-c3c8-4fe0-90d6-09dac4ca243f" providerId="ADAL" clId="{6F6098CF-4D9F-4301-B86C-F9B8A0F0FB64}" dt="2022-03-03T14:32:42.136" v="5"/>
        <pc:sldMkLst>
          <pc:docMk/>
          <pc:sldMk cId="2964921697" sldId="257"/>
        </pc:sldMkLst>
        <pc:spChg chg="mod">
          <ac:chgData name="Elhadi Belghache" userId="25bd9855-c3c8-4fe0-90d6-09dac4ca243f" providerId="ADAL" clId="{6F6098CF-4D9F-4301-B86C-F9B8A0F0FB64}" dt="2022-03-03T14:32:42.136" v="5"/>
          <ac:spMkLst>
            <pc:docMk/>
            <pc:sldMk cId="2964921697" sldId="257"/>
            <ac:spMk id="6" creationId="{F317138E-7D63-4FB3-A276-64F43BE70681}"/>
          </ac:spMkLst>
        </pc:spChg>
      </pc:sldChg>
      <pc:sldChg chg="ord">
        <pc:chgData name="Elhadi Belghache" userId="25bd9855-c3c8-4fe0-90d6-09dac4ca243f" providerId="ADAL" clId="{6F6098CF-4D9F-4301-B86C-F9B8A0F0FB64}" dt="2022-03-03T14:33:03.838" v="8"/>
        <pc:sldMkLst>
          <pc:docMk/>
          <pc:sldMk cId="538363295" sldId="259"/>
        </pc:sldMkLst>
      </pc:sldChg>
      <pc:sldChg chg="add">
        <pc:chgData name="Elhadi Belghache" userId="25bd9855-c3c8-4fe0-90d6-09dac4ca243f" providerId="ADAL" clId="{6F6098CF-4D9F-4301-B86C-F9B8A0F0FB64}" dt="2022-03-03T14:33:00.366" v="6"/>
        <pc:sldMkLst>
          <pc:docMk/>
          <pc:sldMk cId="4022417869" sldId="260"/>
        </pc:sldMkLst>
      </pc:sldChg>
      <pc:sldChg chg="add">
        <pc:chgData name="Elhadi Belghache" userId="25bd9855-c3c8-4fe0-90d6-09dac4ca243f" providerId="ADAL" clId="{6F6098CF-4D9F-4301-B86C-F9B8A0F0FB64}" dt="2022-03-03T14:33:00.366" v="6"/>
        <pc:sldMkLst>
          <pc:docMk/>
          <pc:sldMk cId="3851067448" sldId="261"/>
        </pc:sldMkLst>
      </pc:sldChg>
      <pc:sldChg chg="add">
        <pc:chgData name="Elhadi Belghache" userId="25bd9855-c3c8-4fe0-90d6-09dac4ca243f" providerId="ADAL" clId="{6F6098CF-4D9F-4301-B86C-F9B8A0F0FB64}" dt="2022-03-03T14:33:00.366" v="6"/>
        <pc:sldMkLst>
          <pc:docMk/>
          <pc:sldMk cId="2529200038" sldId="262"/>
        </pc:sldMkLst>
      </pc:sldChg>
    </pc:docChg>
  </pc:docChgLst>
  <pc:docChgLst>
    <pc:chgData name="Elhadi Belghache" userId="25bd9855-c3c8-4fe0-90d6-09dac4ca243f" providerId="ADAL" clId="{5F79F773-0C8F-407F-B5EB-742659A64525}"/>
    <pc:docChg chg="undo redo custSel addSld delSld modSld sldOrd addSection delSection modSection">
      <pc:chgData name="Elhadi Belghache" userId="25bd9855-c3c8-4fe0-90d6-09dac4ca243f" providerId="ADAL" clId="{5F79F773-0C8F-407F-B5EB-742659A64525}" dt="2022-06-15T10:15:55.247" v="2834" actId="20577"/>
      <pc:docMkLst>
        <pc:docMk/>
      </pc:docMkLst>
      <pc:sldChg chg="modSp mod">
        <pc:chgData name="Elhadi Belghache" userId="25bd9855-c3c8-4fe0-90d6-09dac4ca243f" providerId="ADAL" clId="{5F79F773-0C8F-407F-B5EB-742659A64525}" dt="2022-06-15T04:33:01.151" v="1851" actId="6549"/>
        <pc:sldMkLst>
          <pc:docMk/>
          <pc:sldMk cId="1536896425" sldId="258"/>
        </pc:sldMkLst>
        <pc:spChg chg="mod">
          <ac:chgData name="Elhadi Belghache" userId="25bd9855-c3c8-4fe0-90d6-09dac4ca243f" providerId="ADAL" clId="{5F79F773-0C8F-407F-B5EB-742659A64525}" dt="2022-06-15T04:33:01.151" v="1851" actId="6549"/>
          <ac:spMkLst>
            <pc:docMk/>
            <pc:sldMk cId="1536896425" sldId="258"/>
            <ac:spMk id="5" creationId="{0DEECFA4-0101-4E2F-BC91-8586E01542D6}"/>
          </ac:spMkLst>
        </pc:spChg>
      </pc:sldChg>
      <pc:sldChg chg="del">
        <pc:chgData name="Elhadi Belghache" userId="25bd9855-c3c8-4fe0-90d6-09dac4ca243f" providerId="ADAL" clId="{5F79F773-0C8F-407F-B5EB-742659A64525}" dt="2022-06-02T12:08:54.086" v="53" actId="47"/>
        <pc:sldMkLst>
          <pc:docMk/>
          <pc:sldMk cId="1114077113" sldId="264"/>
        </pc:sldMkLst>
      </pc:sldChg>
      <pc:sldChg chg="modSp mod">
        <pc:chgData name="Elhadi Belghache" userId="25bd9855-c3c8-4fe0-90d6-09dac4ca243f" providerId="ADAL" clId="{5F79F773-0C8F-407F-B5EB-742659A64525}" dt="2022-06-15T03:16:06.743" v="1568" actId="6549"/>
        <pc:sldMkLst>
          <pc:docMk/>
          <pc:sldMk cId="2299679956" sldId="266"/>
        </pc:sldMkLst>
        <pc:spChg chg="mod">
          <ac:chgData name="Elhadi Belghache" userId="25bd9855-c3c8-4fe0-90d6-09dac4ca243f" providerId="ADAL" clId="{5F79F773-0C8F-407F-B5EB-742659A64525}" dt="2022-06-15T03:16:06.743" v="1568" actId="6549"/>
          <ac:spMkLst>
            <pc:docMk/>
            <pc:sldMk cId="2299679956" sldId="266"/>
            <ac:spMk id="4" creationId="{958B6320-FBA1-4C75-B27D-9E9A0437CEFB}"/>
          </ac:spMkLst>
        </pc:spChg>
      </pc:sldChg>
      <pc:sldChg chg="del">
        <pc:chgData name="Elhadi Belghache" userId="25bd9855-c3c8-4fe0-90d6-09dac4ca243f" providerId="ADAL" clId="{5F79F773-0C8F-407F-B5EB-742659A64525}" dt="2022-06-15T04:33:25.740" v="1855" actId="18676"/>
        <pc:sldMkLst>
          <pc:docMk/>
          <pc:sldMk cId="3661185574" sldId="280"/>
        </pc:sldMkLst>
      </pc:sldChg>
      <pc:sldChg chg="modSp mod">
        <pc:chgData name="Elhadi Belghache" userId="25bd9855-c3c8-4fe0-90d6-09dac4ca243f" providerId="ADAL" clId="{5F79F773-0C8F-407F-B5EB-742659A64525}" dt="2022-06-15T04:28:47.791" v="1823" actId="313"/>
        <pc:sldMkLst>
          <pc:docMk/>
          <pc:sldMk cId="481142094" sldId="281"/>
        </pc:sldMkLst>
        <pc:spChg chg="mod">
          <ac:chgData name="Elhadi Belghache" userId="25bd9855-c3c8-4fe0-90d6-09dac4ca243f" providerId="ADAL" clId="{5F79F773-0C8F-407F-B5EB-742659A64525}" dt="2022-06-15T04:28:47.791" v="1823" actId="313"/>
          <ac:spMkLst>
            <pc:docMk/>
            <pc:sldMk cId="481142094" sldId="281"/>
            <ac:spMk id="6" creationId="{F317138E-7D63-4FB3-A276-64F43BE70681}"/>
          </ac:spMkLst>
        </pc:spChg>
      </pc:sldChg>
      <pc:sldChg chg="modSp mod">
        <pc:chgData name="Elhadi Belghache" userId="25bd9855-c3c8-4fe0-90d6-09dac4ca243f" providerId="ADAL" clId="{5F79F773-0C8F-407F-B5EB-742659A64525}" dt="2022-06-14T23:02:26.909" v="381" actId="14100"/>
        <pc:sldMkLst>
          <pc:docMk/>
          <pc:sldMk cId="1632297661" sldId="283"/>
        </pc:sldMkLst>
        <pc:spChg chg="mod">
          <ac:chgData name="Elhadi Belghache" userId="25bd9855-c3c8-4fe0-90d6-09dac4ca243f" providerId="ADAL" clId="{5F79F773-0C8F-407F-B5EB-742659A64525}" dt="2022-06-14T23:02:26.909" v="381" actId="14100"/>
          <ac:spMkLst>
            <pc:docMk/>
            <pc:sldMk cId="1632297661" sldId="283"/>
            <ac:spMk id="3" creationId="{76BB43A2-C089-475B-AE05-0A80653D0272}"/>
          </ac:spMkLst>
        </pc:spChg>
      </pc:sldChg>
      <pc:sldChg chg="del">
        <pc:chgData name="Elhadi Belghache" userId="25bd9855-c3c8-4fe0-90d6-09dac4ca243f" providerId="ADAL" clId="{5F79F773-0C8F-407F-B5EB-742659A64525}" dt="2022-06-02T12:08:55.565" v="54" actId="47"/>
        <pc:sldMkLst>
          <pc:docMk/>
          <pc:sldMk cId="2036919401" sldId="285"/>
        </pc:sldMkLst>
      </pc:sldChg>
      <pc:sldChg chg="del">
        <pc:chgData name="Elhadi Belghache" userId="25bd9855-c3c8-4fe0-90d6-09dac4ca243f" providerId="ADAL" clId="{5F79F773-0C8F-407F-B5EB-742659A64525}" dt="2022-06-02T12:08:52.429" v="52" actId="47"/>
        <pc:sldMkLst>
          <pc:docMk/>
          <pc:sldMk cId="643011039" sldId="288"/>
        </pc:sldMkLst>
      </pc:sldChg>
      <pc:sldChg chg="modSp mod">
        <pc:chgData name="Elhadi Belghache" userId="25bd9855-c3c8-4fe0-90d6-09dac4ca243f" providerId="ADAL" clId="{5F79F773-0C8F-407F-B5EB-742659A64525}" dt="2022-06-15T04:33:34.576" v="1859" actId="20577"/>
        <pc:sldMkLst>
          <pc:docMk/>
          <pc:sldMk cId="2154881766" sldId="293"/>
        </pc:sldMkLst>
        <pc:spChg chg="mod">
          <ac:chgData name="Elhadi Belghache" userId="25bd9855-c3c8-4fe0-90d6-09dac4ca243f" providerId="ADAL" clId="{5F79F773-0C8F-407F-B5EB-742659A64525}" dt="2022-06-15T04:33:34.576" v="1859" actId="20577"/>
          <ac:spMkLst>
            <pc:docMk/>
            <pc:sldMk cId="2154881766" sldId="293"/>
            <ac:spMk id="6" creationId="{F317138E-7D63-4FB3-A276-64F43BE70681}"/>
          </ac:spMkLst>
        </pc:spChg>
      </pc:sldChg>
      <pc:sldChg chg="addSp delSp modSp mod">
        <pc:chgData name="Elhadi Belghache" userId="25bd9855-c3c8-4fe0-90d6-09dac4ca243f" providerId="ADAL" clId="{5F79F773-0C8F-407F-B5EB-742659A64525}" dt="2022-06-15T00:01:28.159" v="396" actId="21"/>
        <pc:sldMkLst>
          <pc:docMk/>
          <pc:sldMk cId="2206325954" sldId="294"/>
        </pc:sldMkLst>
        <pc:spChg chg="mod">
          <ac:chgData name="Elhadi Belghache" userId="25bd9855-c3c8-4fe0-90d6-09dac4ca243f" providerId="ADAL" clId="{5F79F773-0C8F-407F-B5EB-742659A64525}" dt="2022-06-09T13:19:24.294" v="139" actId="164"/>
          <ac:spMkLst>
            <pc:docMk/>
            <pc:sldMk cId="2206325954" sldId="294"/>
            <ac:spMk id="14" creationId="{AE892BD7-CEE2-FCC3-BB94-B2621CC07C5D}"/>
          </ac:spMkLst>
        </pc:spChg>
        <pc:spChg chg="add del">
          <ac:chgData name="Elhadi Belghache" userId="25bd9855-c3c8-4fe0-90d6-09dac4ca243f" providerId="ADAL" clId="{5F79F773-0C8F-407F-B5EB-742659A64525}" dt="2022-06-09T13:24:11.606" v="147" actId="478"/>
          <ac:spMkLst>
            <pc:docMk/>
            <pc:sldMk cId="2206325954" sldId="294"/>
            <ac:spMk id="15" creationId="{1248DC18-42A1-1D99-3DCA-0A9C550A57D3}"/>
          </ac:spMkLst>
        </pc:spChg>
        <pc:spChg chg="mod">
          <ac:chgData name="Elhadi Belghache" userId="25bd9855-c3c8-4fe0-90d6-09dac4ca243f" providerId="ADAL" clId="{5F79F773-0C8F-407F-B5EB-742659A64525}" dt="2022-06-14T20:36:13.312" v="196" actId="6549"/>
          <ac:spMkLst>
            <pc:docMk/>
            <pc:sldMk cId="2206325954" sldId="294"/>
            <ac:spMk id="16" creationId="{FC905A0F-B0D0-7136-CFEA-610840D2C776}"/>
          </ac:spMkLst>
        </pc:spChg>
        <pc:spChg chg="add del mod">
          <ac:chgData name="Elhadi Belghache" userId="25bd9855-c3c8-4fe0-90d6-09dac4ca243f" providerId="ADAL" clId="{5F79F773-0C8F-407F-B5EB-742659A64525}" dt="2022-06-09T13:27:20.967" v="165" actId="21"/>
          <ac:spMkLst>
            <pc:docMk/>
            <pc:sldMk cId="2206325954" sldId="294"/>
            <ac:spMk id="17" creationId="{E4678AC8-4CE9-FFD8-917B-0CE6F9E80EB6}"/>
          </ac:spMkLst>
        </pc:spChg>
        <pc:spChg chg="add mod">
          <ac:chgData name="Elhadi Belghache" userId="25bd9855-c3c8-4fe0-90d6-09dac4ca243f" providerId="ADAL" clId="{5F79F773-0C8F-407F-B5EB-742659A64525}" dt="2022-06-09T13:28:00.217" v="177" actId="164"/>
          <ac:spMkLst>
            <pc:docMk/>
            <pc:sldMk cId="2206325954" sldId="294"/>
            <ac:spMk id="19" creationId="{8F2003A9-6EEA-EABA-7A79-9958D4AA3F8C}"/>
          </ac:spMkLst>
        </pc:spChg>
        <pc:spChg chg="mod">
          <ac:chgData name="Elhadi Belghache" userId="25bd9855-c3c8-4fe0-90d6-09dac4ca243f" providerId="ADAL" clId="{5F79F773-0C8F-407F-B5EB-742659A64525}" dt="2022-06-09T13:19:27.449" v="140" actId="164"/>
          <ac:spMkLst>
            <pc:docMk/>
            <pc:sldMk cId="2206325954" sldId="294"/>
            <ac:spMk id="20" creationId="{A2EECA8D-5A93-1E08-5495-ADE7A868ABF9}"/>
          </ac:spMkLst>
        </pc:spChg>
        <pc:spChg chg="mod">
          <ac:chgData name="Elhadi Belghache" userId="25bd9855-c3c8-4fe0-90d6-09dac4ca243f" providerId="ADAL" clId="{5F79F773-0C8F-407F-B5EB-742659A64525}" dt="2022-06-14T21:07:44.996" v="207" actId="20577"/>
          <ac:spMkLst>
            <pc:docMk/>
            <pc:sldMk cId="2206325954" sldId="294"/>
            <ac:spMk id="21" creationId="{D7AE23F8-FB70-75F1-E3CF-6B4D5CE97DBF}"/>
          </ac:spMkLst>
        </pc:spChg>
        <pc:spChg chg="add mod">
          <ac:chgData name="Elhadi Belghache" userId="25bd9855-c3c8-4fe0-90d6-09dac4ca243f" providerId="ADAL" clId="{5F79F773-0C8F-407F-B5EB-742659A64525}" dt="2022-06-14T20:36:59.263" v="202" actId="164"/>
          <ac:spMkLst>
            <pc:docMk/>
            <pc:sldMk cId="2206325954" sldId="294"/>
            <ac:spMk id="24" creationId="{79246B6F-A3F4-1F9B-A09C-193A9CE39062}"/>
          </ac:spMkLst>
        </pc:spChg>
        <pc:spChg chg="del mod topLvl">
          <ac:chgData name="Elhadi Belghache" userId="25bd9855-c3c8-4fe0-90d6-09dac4ca243f" providerId="ADAL" clId="{5F79F773-0C8F-407F-B5EB-742659A64525}" dt="2022-06-14T20:36:48.539" v="199" actId="478"/>
          <ac:spMkLst>
            <pc:docMk/>
            <pc:sldMk cId="2206325954" sldId="294"/>
            <ac:spMk id="26" creationId="{692B4C32-B7E9-6B2B-C57E-D7DD510AEF5E}"/>
          </ac:spMkLst>
        </pc:spChg>
        <pc:spChg chg="mod topLvl">
          <ac:chgData name="Elhadi Belghache" userId="25bd9855-c3c8-4fe0-90d6-09dac4ca243f" providerId="ADAL" clId="{5F79F773-0C8F-407F-B5EB-742659A64525}" dt="2022-06-14T20:36:59.263" v="202" actId="164"/>
          <ac:spMkLst>
            <pc:docMk/>
            <pc:sldMk cId="2206325954" sldId="294"/>
            <ac:spMk id="27" creationId="{E1828855-FDA3-CB06-2337-7E1AB6C7F610}"/>
          </ac:spMkLst>
        </pc:spChg>
        <pc:spChg chg="mod">
          <ac:chgData name="Elhadi Belghache" userId="25bd9855-c3c8-4fe0-90d6-09dac4ca243f" providerId="ADAL" clId="{5F79F773-0C8F-407F-B5EB-742659A64525}" dt="2022-06-14T20:36:25.626" v="198"/>
          <ac:spMkLst>
            <pc:docMk/>
            <pc:sldMk cId="2206325954" sldId="294"/>
            <ac:spMk id="31" creationId="{938F1BF4-009D-81CB-4CB7-00B5172F06D9}"/>
          </ac:spMkLst>
        </pc:spChg>
        <pc:grpChg chg="add mod">
          <ac:chgData name="Elhadi Belghache" userId="25bd9855-c3c8-4fe0-90d6-09dac4ca243f" providerId="ADAL" clId="{5F79F773-0C8F-407F-B5EB-742659A64525}" dt="2022-06-09T13:28:17.205" v="179" actId="164"/>
          <ac:grpSpMkLst>
            <pc:docMk/>
            <pc:sldMk cId="2206325954" sldId="294"/>
            <ac:grpSpMk id="2" creationId="{33D7FA6B-46D5-9EEF-A71B-8195A914C2D5}"/>
          </ac:grpSpMkLst>
        </pc:grpChg>
        <pc:grpChg chg="add del mod">
          <ac:chgData name="Elhadi Belghache" userId="25bd9855-c3c8-4fe0-90d6-09dac4ca243f" providerId="ADAL" clId="{5F79F773-0C8F-407F-B5EB-742659A64525}" dt="2022-06-09T13:19:41.803" v="144" actId="478"/>
          <ac:grpSpMkLst>
            <pc:docMk/>
            <pc:sldMk cId="2206325954" sldId="294"/>
            <ac:grpSpMk id="4" creationId="{85FAB33D-BC47-BEC7-799E-71A46BF6174B}"/>
          </ac:grpSpMkLst>
        </pc:grpChg>
        <pc:grpChg chg="add mod">
          <ac:chgData name="Elhadi Belghache" userId="25bd9855-c3c8-4fe0-90d6-09dac4ca243f" providerId="ADAL" clId="{5F79F773-0C8F-407F-B5EB-742659A64525}" dt="2022-06-09T13:28:17.205" v="179" actId="164"/>
          <ac:grpSpMkLst>
            <pc:docMk/>
            <pc:sldMk cId="2206325954" sldId="294"/>
            <ac:grpSpMk id="6" creationId="{E67748D4-6D12-5BF1-927D-6FBEED6B1DD9}"/>
          </ac:grpSpMkLst>
        </pc:grpChg>
        <pc:grpChg chg="del">
          <ac:chgData name="Elhadi Belghache" userId="25bd9855-c3c8-4fe0-90d6-09dac4ca243f" providerId="ADAL" clId="{5F79F773-0C8F-407F-B5EB-742659A64525}" dt="2022-06-14T20:36:48.539" v="199" actId="478"/>
          <ac:grpSpMkLst>
            <pc:docMk/>
            <pc:sldMk cId="2206325954" sldId="294"/>
            <ac:grpSpMk id="9" creationId="{E70BFC0E-E4BF-57DE-BFA6-ED47E9060020}"/>
          </ac:grpSpMkLst>
        </pc:grpChg>
        <pc:grpChg chg="add mod">
          <ac:chgData name="Elhadi Belghache" userId="25bd9855-c3c8-4fe0-90d6-09dac4ca243f" providerId="ADAL" clId="{5F79F773-0C8F-407F-B5EB-742659A64525}" dt="2022-06-09T13:28:17.205" v="179" actId="164"/>
          <ac:grpSpMkLst>
            <pc:docMk/>
            <pc:sldMk cId="2206325954" sldId="294"/>
            <ac:grpSpMk id="12" creationId="{AA407008-968C-EA5C-9036-11EC40C9AC96}"/>
          </ac:grpSpMkLst>
        </pc:grpChg>
        <pc:grpChg chg="add mod">
          <ac:chgData name="Elhadi Belghache" userId="25bd9855-c3c8-4fe0-90d6-09dac4ca243f" providerId="ADAL" clId="{5F79F773-0C8F-407F-B5EB-742659A64525}" dt="2022-06-09T13:42:36.546" v="181" actId="1076"/>
          <ac:grpSpMkLst>
            <pc:docMk/>
            <pc:sldMk cId="2206325954" sldId="294"/>
            <ac:grpSpMk id="13" creationId="{E7ADD310-AE27-BE9A-AA28-F223E0721409}"/>
          </ac:grpSpMkLst>
        </pc:grpChg>
        <pc:grpChg chg="add mod">
          <ac:chgData name="Elhadi Belghache" userId="25bd9855-c3c8-4fe0-90d6-09dac4ca243f" providerId="ADAL" clId="{5F79F773-0C8F-407F-B5EB-742659A64525}" dt="2022-06-14T20:36:59.263" v="202" actId="164"/>
          <ac:grpSpMkLst>
            <pc:docMk/>
            <pc:sldMk cId="2206325954" sldId="294"/>
            <ac:grpSpMk id="15" creationId="{392AB902-A2BE-8EAD-179B-3AB8CE8524A7}"/>
          </ac:grpSpMkLst>
        </pc:grpChg>
        <pc:picChg chg="mod">
          <ac:chgData name="Elhadi Belghache" userId="25bd9855-c3c8-4fe0-90d6-09dac4ca243f" providerId="ADAL" clId="{5F79F773-0C8F-407F-B5EB-742659A64525}" dt="2022-06-09T13:19:27.449" v="140" actId="164"/>
          <ac:picMkLst>
            <pc:docMk/>
            <pc:sldMk cId="2206325954" sldId="294"/>
            <ac:picMk id="3" creationId="{BE76D343-3E1D-5B95-3AC6-499CE29E78A7}"/>
          </ac:picMkLst>
        </pc:picChg>
        <pc:picChg chg="mod">
          <ac:chgData name="Elhadi Belghache" userId="25bd9855-c3c8-4fe0-90d6-09dac4ca243f" providerId="ADAL" clId="{5F79F773-0C8F-407F-B5EB-742659A64525}" dt="2022-06-09T13:26:55.618" v="160"/>
          <ac:picMkLst>
            <pc:docMk/>
            <pc:sldMk cId="2206325954" sldId="294"/>
            <ac:picMk id="7" creationId="{0148D8E4-344E-FB91-93BC-A052D16B452C}"/>
          </ac:picMkLst>
        </pc:picChg>
        <pc:picChg chg="mod">
          <ac:chgData name="Elhadi Belghache" userId="25bd9855-c3c8-4fe0-90d6-09dac4ca243f" providerId="ADAL" clId="{5F79F773-0C8F-407F-B5EB-742659A64525}" dt="2022-06-09T13:19:24.294" v="139" actId="164"/>
          <ac:picMkLst>
            <pc:docMk/>
            <pc:sldMk cId="2206325954" sldId="294"/>
            <ac:picMk id="10" creationId="{EF6524E5-D694-4765-0BEF-121CEF8E0F1B}"/>
          </ac:picMkLst>
        </pc:picChg>
        <pc:picChg chg="add mod modCrop">
          <ac:chgData name="Elhadi Belghache" userId="25bd9855-c3c8-4fe0-90d6-09dac4ca243f" providerId="ADAL" clId="{5F79F773-0C8F-407F-B5EB-742659A64525}" dt="2022-06-09T13:28:00.217" v="177" actId="164"/>
          <ac:picMkLst>
            <pc:docMk/>
            <pc:sldMk cId="2206325954" sldId="294"/>
            <ac:picMk id="11" creationId="{7B1F85EB-0D6E-7576-158D-460946C9ACA1}"/>
          </ac:picMkLst>
        </pc:picChg>
        <pc:picChg chg="del mod">
          <ac:chgData name="Elhadi Belghache" userId="25bd9855-c3c8-4fe0-90d6-09dac4ca243f" providerId="ADAL" clId="{5F79F773-0C8F-407F-B5EB-742659A64525}" dt="2022-06-15T00:01:28.159" v="396" actId="21"/>
          <ac:picMkLst>
            <pc:docMk/>
            <pc:sldMk cId="2206325954" sldId="294"/>
            <ac:picMk id="17" creationId="{D0C4B71A-781C-1D95-C46D-91D8A89570C0}"/>
          </ac:picMkLst>
        </pc:picChg>
      </pc:sldChg>
      <pc:sldChg chg="modSp mod ord">
        <pc:chgData name="Elhadi Belghache" userId="25bd9855-c3c8-4fe0-90d6-09dac4ca243f" providerId="ADAL" clId="{5F79F773-0C8F-407F-B5EB-742659A64525}" dt="2022-06-15T04:33:44.543" v="1864" actId="20577"/>
        <pc:sldMkLst>
          <pc:docMk/>
          <pc:sldMk cId="348379310" sldId="299"/>
        </pc:sldMkLst>
        <pc:spChg chg="mod">
          <ac:chgData name="Elhadi Belghache" userId="25bd9855-c3c8-4fe0-90d6-09dac4ca243f" providerId="ADAL" clId="{5F79F773-0C8F-407F-B5EB-742659A64525}" dt="2022-06-15T04:33:44.543" v="1864" actId="20577"/>
          <ac:spMkLst>
            <pc:docMk/>
            <pc:sldMk cId="348379310" sldId="299"/>
            <ac:spMk id="18" creationId="{D4F0A2F5-323C-433E-96AB-609F5674BF9B}"/>
          </ac:spMkLst>
        </pc:spChg>
      </pc:sldChg>
      <pc:sldChg chg="modSp mod">
        <pc:chgData name="Elhadi Belghache" userId="25bd9855-c3c8-4fe0-90d6-09dac4ca243f" providerId="ADAL" clId="{5F79F773-0C8F-407F-B5EB-742659A64525}" dt="2022-06-15T10:15:55.247" v="2834" actId="20577"/>
        <pc:sldMkLst>
          <pc:docMk/>
          <pc:sldMk cId="3402286391" sldId="301"/>
        </pc:sldMkLst>
        <pc:spChg chg="mod">
          <ac:chgData name="Elhadi Belghache" userId="25bd9855-c3c8-4fe0-90d6-09dac4ca243f" providerId="ADAL" clId="{5F79F773-0C8F-407F-B5EB-742659A64525}" dt="2022-06-15T04:33:52.460" v="1869" actId="6549"/>
          <ac:spMkLst>
            <pc:docMk/>
            <pc:sldMk cId="3402286391" sldId="301"/>
            <ac:spMk id="4" creationId="{566EEFCD-CFC8-4B50-BCAC-17E73DAA2F67}"/>
          </ac:spMkLst>
        </pc:spChg>
        <pc:spChg chg="mod">
          <ac:chgData name="Elhadi Belghache" userId="25bd9855-c3c8-4fe0-90d6-09dac4ca243f" providerId="ADAL" clId="{5F79F773-0C8F-407F-B5EB-742659A64525}" dt="2022-06-15T10:15:55.247" v="2834" actId="20577"/>
          <ac:spMkLst>
            <pc:docMk/>
            <pc:sldMk cId="3402286391" sldId="301"/>
            <ac:spMk id="11" creationId="{DFC45420-5D18-40F4-AB7B-FB3875FCA4DF}"/>
          </ac:spMkLst>
        </pc:spChg>
      </pc:sldChg>
      <pc:sldChg chg="modSp mod">
        <pc:chgData name="Elhadi Belghache" userId="25bd9855-c3c8-4fe0-90d6-09dac4ca243f" providerId="ADAL" clId="{5F79F773-0C8F-407F-B5EB-742659A64525}" dt="2022-06-02T12:03:20.386" v="29" actId="20577"/>
        <pc:sldMkLst>
          <pc:docMk/>
          <pc:sldMk cId="1627276396" sldId="305"/>
        </pc:sldMkLst>
        <pc:spChg chg="mod">
          <ac:chgData name="Elhadi Belghache" userId="25bd9855-c3c8-4fe0-90d6-09dac4ca243f" providerId="ADAL" clId="{5F79F773-0C8F-407F-B5EB-742659A64525}" dt="2022-06-02T12:03:20.386" v="29" actId="20577"/>
          <ac:spMkLst>
            <pc:docMk/>
            <pc:sldMk cId="1627276396" sldId="305"/>
            <ac:spMk id="5" creationId="{0840B840-C557-A2F4-6967-4DC01F147CBC}"/>
          </ac:spMkLst>
        </pc:spChg>
      </pc:sldChg>
      <pc:sldChg chg="addSp modSp mod">
        <pc:chgData name="Elhadi Belghache" userId="25bd9855-c3c8-4fe0-90d6-09dac4ca243f" providerId="ADAL" clId="{5F79F773-0C8F-407F-B5EB-742659A64525}" dt="2022-06-15T00:15:29.455" v="556" actId="693"/>
        <pc:sldMkLst>
          <pc:docMk/>
          <pc:sldMk cId="1247596063" sldId="306"/>
        </pc:sldMkLst>
        <pc:spChg chg="mod">
          <ac:chgData name="Elhadi Belghache" userId="25bd9855-c3c8-4fe0-90d6-09dac4ca243f" providerId="ADAL" clId="{5F79F773-0C8F-407F-B5EB-742659A64525}" dt="2022-06-02T11:42:30.936" v="9" actId="20577"/>
          <ac:spMkLst>
            <pc:docMk/>
            <pc:sldMk cId="1247596063" sldId="306"/>
            <ac:spMk id="2" creationId="{AA7F6B21-A211-4AE6-88CB-492DC66E5DC9}"/>
          </ac:spMkLst>
        </pc:spChg>
        <pc:spChg chg="add mod">
          <ac:chgData name="Elhadi Belghache" userId="25bd9855-c3c8-4fe0-90d6-09dac4ca243f" providerId="ADAL" clId="{5F79F773-0C8F-407F-B5EB-742659A64525}" dt="2022-06-02T12:02:50.250" v="20" actId="693"/>
          <ac:spMkLst>
            <pc:docMk/>
            <pc:sldMk cId="1247596063" sldId="306"/>
            <ac:spMk id="7" creationId="{0B92B3FF-4858-14F9-67CF-808425A5AE3F}"/>
          </ac:spMkLst>
        </pc:spChg>
        <pc:picChg chg="add mod">
          <ac:chgData name="Elhadi Belghache" userId="25bd9855-c3c8-4fe0-90d6-09dac4ca243f" providerId="ADAL" clId="{5F79F773-0C8F-407F-B5EB-742659A64525}" dt="2022-06-02T12:01:27.617" v="15"/>
          <ac:picMkLst>
            <pc:docMk/>
            <pc:sldMk cId="1247596063" sldId="306"/>
            <ac:picMk id="5" creationId="{15A3D29D-0A47-182A-A7DB-9D9A083965F4}"/>
          </ac:picMkLst>
        </pc:picChg>
        <pc:picChg chg="mod">
          <ac:chgData name="Elhadi Belghache" userId="25bd9855-c3c8-4fe0-90d6-09dac4ca243f" providerId="ADAL" clId="{5F79F773-0C8F-407F-B5EB-742659A64525}" dt="2022-06-02T12:01:16.047" v="13" actId="1076"/>
          <ac:picMkLst>
            <pc:docMk/>
            <pc:sldMk cId="1247596063" sldId="306"/>
            <ac:picMk id="6" creationId="{2FEF6052-5CAB-DC18-D530-EBEA2F11063D}"/>
          </ac:picMkLst>
        </pc:picChg>
        <pc:cxnChg chg="mod">
          <ac:chgData name="Elhadi Belghache" userId="25bd9855-c3c8-4fe0-90d6-09dac4ca243f" providerId="ADAL" clId="{5F79F773-0C8F-407F-B5EB-742659A64525}" dt="2022-06-15T00:15:29.455" v="556" actId="693"/>
          <ac:cxnSpMkLst>
            <pc:docMk/>
            <pc:sldMk cId="1247596063" sldId="306"/>
            <ac:cxnSpMk id="29" creationId="{88962273-A115-23CB-32E9-3E7D71FCC0F8}"/>
          </ac:cxnSpMkLst>
        </pc:cxnChg>
      </pc:sldChg>
      <pc:sldChg chg="addSp delSp modSp new mod">
        <pc:chgData name="Elhadi Belghache" userId="25bd9855-c3c8-4fe0-90d6-09dac4ca243f" providerId="ADAL" clId="{5F79F773-0C8F-407F-B5EB-742659A64525}" dt="2022-06-15T00:15:53.858" v="558" actId="693"/>
        <pc:sldMkLst>
          <pc:docMk/>
          <pc:sldMk cId="2411923695" sldId="307"/>
        </pc:sldMkLst>
        <pc:spChg chg="mod">
          <ac:chgData name="Elhadi Belghache" userId="25bd9855-c3c8-4fe0-90d6-09dac4ca243f" providerId="ADAL" clId="{5F79F773-0C8F-407F-B5EB-742659A64525}" dt="2022-06-02T12:06:42.464" v="39" actId="20577"/>
          <ac:spMkLst>
            <pc:docMk/>
            <pc:sldMk cId="2411923695" sldId="307"/>
            <ac:spMk id="2" creationId="{35506BD5-DCBC-73B9-6492-70E33AD6135B}"/>
          </ac:spMkLst>
        </pc:spChg>
        <pc:spChg chg="del">
          <ac:chgData name="Elhadi Belghache" userId="25bd9855-c3c8-4fe0-90d6-09dac4ca243f" providerId="ADAL" clId="{5F79F773-0C8F-407F-B5EB-742659A64525}" dt="2022-06-02T12:07:28.214" v="40"/>
          <ac:spMkLst>
            <pc:docMk/>
            <pc:sldMk cId="2411923695" sldId="307"/>
            <ac:spMk id="3" creationId="{3D068CEC-2CF8-F1A9-8B39-4FD40E8894F5}"/>
          </ac:spMkLst>
        </pc:spChg>
        <pc:spChg chg="add del mod">
          <ac:chgData name="Elhadi Belghache" userId="25bd9855-c3c8-4fe0-90d6-09dac4ca243f" providerId="ADAL" clId="{5F79F773-0C8F-407F-B5EB-742659A64525}" dt="2022-06-02T12:07:39.163" v="42"/>
          <ac:spMkLst>
            <pc:docMk/>
            <pc:sldMk cId="2411923695" sldId="307"/>
            <ac:spMk id="8" creationId="{432A271A-B526-DD89-7D7C-E9C1EAE1868E}"/>
          </ac:spMkLst>
        </pc:spChg>
        <pc:spChg chg="add mod">
          <ac:chgData name="Elhadi Belghache" userId="25bd9855-c3c8-4fe0-90d6-09dac4ca243f" providerId="ADAL" clId="{5F79F773-0C8F-407F-B5EB-742659A64525}" dt="2022-06-02T12:10:29.316" v="67" actId="14100"/>
          <ac:spMkLst>
            <pc:docMk/>
            <pc:sldMk cId="2411923695" sldId="307"/>
            <ac:spMk id="11" creationId="{0960B87B-2C54-004B-0B63-31CD04EC21CD}"/>
          </ac:spMkLst>
        </pc:spChg>
        <pc:spChg chg="add del mod">
          <ac:chgData name="Elhadi Belghache" userId="25bd9855-c3c8-4fe0-90d6-09dac4ca243f" providerId="ADAL" clId="{5F79F773-0C8F-407F-B5EB-742659A64525}" dt="2022-06-02T12:09:15.184" v="56" actId="478"/>
          <ac:spMkLst>
            <pc:docMk/>
            <pc:sldMk cId="2411923695" sldId="307"/>
            <ac:spMk id="12" creationId="{84502696-4ACF-18B3-61DC-ED5B53B5B255}"/>
          </ac:spMkLst>
        </pc:spChg>
        <pc:picChg chg="add del mod">
          <ac:chgData name="Elhadi Belghache" userId="25bd9855-c3c8-4fe0-90d6-09dac4ca243f" providerId="ADAL" clId="{5F79F773-0C8F-407F-B5EB-742659A64525}" dt="2022-06-02T12:07:37.710" v="41" actId="478"/>
          <ac:picMkLst>
            <pc:docMk/>
            <pc:sldMk cId="2411923695" sldId="307"/>
            <ac:picMk id="6" creationId="{2EC2A5BC-D66A-13C8-6ACC-36254E827BCE}"/>
          </ac:picMkLst>
        </pc:picChg>
        <pc:picChg chg="add mod ord">
          <ac:chgData name="Elhadi Belghache" userId="25bd9855-c3c8-4fe0-90d6-09dac4ca243f" providerId="ADAL" clId="{5F79F773-0C8F-407F-B5EB-742659A64525}" dt="2022-06-15T00:11:45.318" v="532" actId="167"/>
          <ac:picMkLst>
            <pc:docMk/>
            <pc:sldMk cId="2411923695" sldId="307"/>
            <ac:picMk id="10" creationId="{5716FB14-F9F8-379F-F07B-8B26147B764A}"/>
          </ac:picMkLst>
        </pc:picChg>
        <pc:picChg chg="add mod">
          <ac:chgData name="Elhadi Belghache" userId="25bd9855-c3c8-4fe0-90d6-09dac4ca243f" providerId="ADAL" clId="{5F79F773-0C8F-407F-B5EB-742659A64525}" dt="2022-06-02T12:10:34.597" v="68" actId="1076"/>
          <ac:picMkLst>
            <pc:docMk/>
            <pc:sldMk cId="2411923695" sldId="307"/>
            <ac:picMk id="14" creationId="{E9BE0EBF-1AC1-7DE0-7FB9-E0539759A66E}"/>
          </ac:picMkLst>
        </pc:picChg>
        <pc:cxnChg chg="mod">
          <ac:chgData name="Elhadi Belghache" userId="25bd9855-c3c8-4fe0-90d6-09dac4ca243f" providerId="ADAL" clId="{5F79F773-0C8F-407F-B5EB-742659A64525}" dt="2022-06-15T00:15:53.858" v="558" actId="693"/>
          <ac:cxnSpMkLst>
            <pc:docMk/>
            <pc:sldMk cId="2411923695" sldId="307"/>
            <ac:cxnSpMk id="12" creationId="{98B6E056-CE12-82C3-430F-AAC5C17FE150}"/>
          </ac:cxnSpMkLst>
        </pc:cxnChg>
        <pc:cxnChg chg="mod">
          <ac:chgData name="Elhadi Belghache" userId="25bd9855-c3c8-4fe0-90d6-09dac4ca243f" providerId="ADAL" clId="{5F79F773-0C8F-407F-B5EB-742659A64525}" dt="2022-06-15T00:15:53.858" v="558" actId="693"/>
          <ac:cxnSpMkLst>
            <pc:docMk/>
            <pc:sldMk cId="2411923695" sldId="307"/>
            <ac:cxnSpMk id="44" creationId="{6EFEB58F-2114-16F2-064C-4C7D3D9BAC6A}"/>
          </ac:cxnSpMkLst>
        </pc:cxnChg>
      </pc:sldChg>
      <pc:sldChg chg="addSp delSp modSp add mod">
        <pc:chgData name="Elhadi Belghache" userId="25bd9855-c3c8-4fe0-90d6-09dac4ca243f" providerId="ADAL" clId="{5F79F773-0C8F-407F-B5EB-742659A64525}" dt="2022-06-02T12:17:38.442" v="94" actId="1076"/>
        <pc:sldMkLst>
          <pc:docMk/>
          <pc:sldMk cId="1540230377" sldId="308"/>
        </pc:sldMkLst>
        <pc:spChg chg="add del mod">
          <ac:chgData name="Elhadi Belghache" userId="25bd9855-c3c8-4fe0-90d6-09dac4ca243f" providerId="ADAL" clId="{5F79F773-0C8F-407F-B5EB-742659A64525}" dt="2022-06-02T12:15:14.136" v="72" actId="478"/>
          <ac:spMkLst>
            <pc:docMk/>
            <pc:sldMk cId="1540230377" sldId="308"/>
            <ac:spMk id="5" creationId="{50C45C0C-219B-4E7E-4B1B-B4F58000D6BA}"/>
          </ac:spMkLst>
        </pc:spChg>
        <pc:spChg chg="del">
          <ac:chgData name="Elhadi Belghache" userId="25bd9855-c3c8-4fe0-90d6-09dac4ca243f" providerId="ADAL" clId="{5F79F773-0C8F-407F-B5EB-742659A64525}" dt="2022-06-02T12:15:15.376" v="73" actId="478"/>
          <ac:spMkLst>
            <pc:docMk/>
            <pc:sldMk cId="1540230377" sldId="308"/>
            <ac:spMk id="11" creationId="{0960B87B-2C54-004B-0B63-31CD04EC21CD}"/>
          </ac:spMkLst>
        </pc:spChg>
        <pc:picChg chg="add mod">
          <ac:chgData name="Elhadi Belghache" userId="25bd9855-c3c8-4fe0-90d6-09dac4ca243f" providerId="ADAL" clId="{5F79F773-0C8F-407F-B5EB-742659A64525}" dt="2022-06-02T12:16:30.445" v="89"/>
          <ac:picMkLst>
            <pc:docMk/>
            <pc:sldMk cId="1540230377" sldId="308"/>
            <ac:picMk id="7" creationId="{CAED0B6C-F0F2-32F4-446F-5162504EE4D1}"/>
          </ac:picMkLst>
        </pc:picChg>
        <pc:picChg chg="add mod">
          <ac:chgData name="Elhadi Belghache" userId="25bd9855-c3c8-4fe0-90d6-09dac4ca243f" providerId="ADAL" clId="{5F79F773-0C8F-407F-B5EB-742659A64525}" dt="2022-06-02T12:16:30.445" v="89"/>
          <ac:picMkLst>
            <pc:docMk/>
            <pc:sldMk cId="1540230377" sldId="308"/>
            <ac:picMk id="9" creationId="{795E73D0-F04A-DAE3-CB38-F5C64EF441DA}"/>
          </ac:picMkLst>
        </pc:picChg>
        <pc:picChg chg="del">
          <ac:chgData name="Elhadi Belghache" userId="25bd9855-c3c8-4fe0-90d6-09dac4ca243f" providerId="ADAL" clId="{5F79F773-0C8F-407F-B5EB-742659A64525}" dt="2022-06-02T12:14:38.472" v="71" actId="478"/>
          <ac:picMkLst>
            <pc:docMk/>
            <pc:sldMk cId="1540230377" sldId="308"/>
            <ac:picMk id="10" creationId="{5716FB14-F9F8-379F-F07B-8B26147B764A}"/>
          </ac:picMkLst>
        </pc:picChg>
        <pc:picChg chg="add mod">
          <ac:chgData name="Elhadi Belghache" userId="25bd9855-c3c8-4fe0-90d6-09dac4ca243f" providerId="ADAL" clId="{5F79F773-0C8F-407F-B5EB-742659A64525}" dt="2022-06-02T12:17:32.323" v="92" actId="1076"/>
          <ac:picMkLst>
            <pc:docMk/>
            <pc:sldMk cId="1540230377" sldId="308"/>
            <ac:picMk id="13" creationId="{AA6D9C96-CFA9-EF68-3A00-8AF096D48EBF}"/>
          </ac:picMkLst>
        </pc:picChg>
        <pc:picChg chg="del">
          <ac:chgData name="Elhadi Belghache" userId="25bd9855-c3c8-4fe0-90d6-09dac4ca243f" providerId="ADAL" clId="{5F79F773-0C8F-407F-B5EB-742659A64525}" dt="2022-06-02T12:14:37.511" v="70" actId="478"/>
          <ac:picMkLst>
            <pc:docMk/>
            <pc:sldMk cId="1540230377" sldId="308"/>
            <ac:picMk id="14" creationId="{E9BE0EBF-1AC1-7DE0-7FB9-E0539759A66E}"/>
          </ac:picMkLst>
        </pc:picChg>
        <pc:picChg chg="add mod">
          <ac:chgData name="Elhadi Belghache" userId="25bd9855-c3c8-4fe0-90d6-09dac4ca243f" providerId="ADAL" clId="{5F79F773-0C8F-407F-B5EB-742659A64525}" dt="2022-06-02T12:17:38.442" v="94" actId="1076"/>
          <ac:picMkLst>
            <pc:docMk/>
            <pc:sldMk cId="1540230377" sldId="308"/>
            <ac:picMk id="16" creationId="{DFC5CB25-4221-2A3D-F6B2-9FDCDE48C1AA}"/>
          </ac:picMkLst>
        </pc:picChg>
      </pc:sldChg>
      <pc:sldChg chg="modSp new del mod">
        <pc:chgData name="Elhadi Belghache" userId="25bd9855-c3c8-4fe0-90d6-09dac4ca243f" providerId="ADAL" clId="{5F79F773-0C8F-407F-B5EB-742659A64525}" dt="2022-06-02T12:24:53.275" v="130" actId="47"/>
        <pc:sldMkLst>
          <pc:docMk/>
          <pc:sldMk cId="3981545757" sldId="309"/>
        </pc:sldMkLst>
        <pc:spChg chg="mod">
          <ac:chgData name="Elhadi Belghache" userId="25bd9855-c3c8-4fe0-90d6-09dac4ca243f" providerId="ADAL" clId="{5F79F773-0C8F-407F-B5EB-742659A64525}" dt="2022-06-02T12:18:50.351" v="105" actId="20577"/>
          <ac:spMkLst>
            <pc:docMk/>
            <pc:sldMk cId="3981545757" sldId="309"/>
            <ac:spMk id="2" creationId="{8A6AB82F-54A0-3ECB-5A9A-4A8E8798DB91}"/>
          </ac:spMkLst>
        </pc:spChg>
      </pc:sldChg>
      <pc:sldChg chg="addSp delSp modSp new mod">
        <pc:chgData name="Elhadi Belghache" userId="25bd9855-c3c8-4fe0-90d6-09dac4ca243f" providerId="ADAL" clId="{5F79F773-0C8F-407F-B5EB-742659A64525}" dt="2022-06-02T12:25:36.949" v="138" actId="1076"/>
        <pc:sldMkLst>
          <pc:docMk/>
          <pc:sldMk cId="3653207373" sldId="310"/>
        </pc:sldMkLst>
        <pc:spChg chg="mod">
          <ac:chgData name="Elhadi Belghache" userId="25bd9855-c3c8-4fe0-90d6-09dac4ca243f" providerId="ADAL" clId="{5F79F773-0C8F-407F-B5EB-742659A64525}" dt="2022-06-02T12:24:50.903" v="129" actId="20577"/>
          <ac:spMkLst>
            <pc:docMk/>
            <pc:sldMk cId="3653207373" sldId="310"/>
            <ac:spMk id="2" creationId="{0E1A6991-8E7C-5A45-E754-40800EA9969C}"/>
          </ac:spMkLst>
        </pc:spChg>
        <pc:spChg chg="del">
          <ac:chgData name="Elhadi Belghache" userId="25bd9855-c3c8-4fe0-90d6-09dac4ca243f" providerId="ADAL" clId="{5F79F773-0C8F-407F-B5EB-742659A64525}" dt="2022-06-02T12:24:33.635" v="116"/>
          <ac:spMkLst>
            <pc:docMk/>
            <pc:sldMk cId="3653207373" sldId="310"/>
            <ac:spMk id="3" creationId="{C633DEE8-84F7-8397-2888-6EEFACC0EAB0}"/>
          </ac:spMkLst>
        </pc:spChg>
        <pc:picChg chg="add mod">
          <ac:chgData name="Elhadi Belghache" userId="25bd9855-c3c8-4fe0-90d6-09dac4ca243f" providerId="ADAL" clId="{5F79F773-0C8F-407F-B5EB-742659A64525}" dt="2022-06-02T12:25:36.949" v="138" actId="1076"/>
          <ac:picMkLst>
            <pc:docMk/>
            <pc:sldMk cId="3653207373" sldId="310"/>
            <ac:picMk id="6" creationId="{B449DFC3-E69E-4D99-6678-251373E5C85C}"/>
          </ac:picMkLst>
        </pc:picChg>
        <pc:picChg chg="add mod">
          <ac:chgData name="Elhadi Belghache" userId="25bd9855-c3c8-4fe0-90d6-09dac4ca243f" providerId="ADAL" clId="{5F79F773-0C8F-407F-B5EB-742659A64525}" dt="2022-06-02T12:25:25.372" v="135" actId="1076"/>
          <ac:picMkLst>
            <pc:docMk/>
            <pc:sldMk cId="3653207373" sldId="310"/>
            <ac:picMk id="8" creationId="{9AC3844F-8C9B-907D-BD5F-C102169C4BC3}"/>
          </ac:picMkLst>
        </pc:picChg>
      </pc:sldChg>
      <pc:sldChg chg="addSp delSp modSp mod">
        <pc:chgData name="Elhadi Belghache" userId="25bd9855-c3c8-4fe0-90d6-09dac4ca243f" providerId="ADAL" clId="{5F79F773-0C8F-407F-B5EB-742659A64525}" dt="2022-06-15T03:13:56.850" v="1567" actId="164"/>
        <pc:sldMkLst>
          <pc:docMk/>
          <pc:sldMk cId="1327500509" sldId="314"/>
        </pc:sldMkLst>
        <pc:spChg chg="add del mod">
          <ac:chgData name="Elhadi Belghache" userId="25bd9855-c3c8-4fe0-90d6-09dac4ca243f" providerId="ADAL" clId="{5F79F773-0C8F-407F-B5EB-742659A64525}" dt="2022-06-15T03:13:56.850" v="1567" actId="164"/>
          <ac:spMkLst>
            <pc:docMk/>
            <pc:sldMk cId="1327500509" sldId="314"/>
            <ac:spMk id="14" creationId="{784D15BE-08C6-F123-08CA-463801FDAE87}"/>
          </ac:spMkLst>
        </pc:spChg>
        <pc:spChg chg="mod">
          <ac:chgData name="Elhadi Belghache" userId="25bd9855-c3c8-4fe0-90d6-09dac4ca243f" providerId="ADAL" clId="{5F79F773-0C8F-407F-B5EB-742659A64525}" dt="2022-06-15T03:13:14.717" v="1550" actId="1076"/>
          <ac:spMkLst>
            <pc:docMk/>
            <pc:sldMk cId="1327500509" sldId="314"/>
            <ac:spMk id="25" creationId="{96FBCE43-5764-DCA3-DE18-8BBCD02E1712}"/>
          </ac:spMkLst>
        </pc:spChg>
        <pc:spChg chg="mod">
          <ac:chgData name="Elhadi Belghache" userId="25bd9855-c3c8-4fe0-90d6-09dac4ca243f" providerId="ADAL" clId="{5F79F773-0C8F-407F-B5EB-742659A64525}" dt="2022-06-15T03:12:24.247" v="1513" actId="1076"/>
          <ac:spMkLst>
            <pc:docMk/>
            <pc:sldMk cId="1327500509" sldId="314"/>
            <ac:spMk id="28" creationId="{0FB97573-775D-5EF4-A615-205627977CCF}"/>
          </ac:spMkLst>
        </pc:spChg>
        <pc:grpChg chg="add mod">
          <ac:chgData name="Elhadi Belghache" userId="25bd9855-c3c8-4fe0-90d6-09dac4ca243f" providerId="ADAL" clId="{5F79F773-0C8F-407F-B5EB-742659A64525}" dt="2022-06-15T03:13:56.850" v="1567" actId="164"/>
          <ac:grpSpMkLst>
            <pc:docMk/>
            <pc:sldMk cId="1327500509" sldId="314"/>
            <ac:grpSpMk id="3" creationId="{065847CD-AC64-3FE7-5B83-2386536EAF27}"/>
          </ac:grpSpMkLst>
        </pc:grpChg>
        <pc:grpChg chg="mod">
          <ac:chgData name="Elhadi Belghache" userId="25bd9855-c3c8-4fe0-90d6-09dac4ca243f" providerId="ADAL" clId="{5F79F773-0C8F-407F-B5EB-742659A64525}" dt="2022-06-15T03:13:14.193" v="1549" actId="1035"/>
          <ac:grpSpMkLst>
            <pc:docMk/>
            <pc:sldMk cId="1327500509" sldId="314"/>
            <ac:grpSpMk id="23" creationId="{92DB2AD5-1457-4616-EC3E-EE747986444D}"/>
          </ac:grpSpMkLst>
        </pc:grpChg>
        <pc:grpChg chg="mod ord">
          <ac:chgData name="Elhadi Belghache" userId="25bd9855-c3c8-4fe0-90d6-09dac4ca243f" providerId="ADAL" clId="{5F79F773-0C8F-407F-B5EB-742659A64525}" dt="2022-06-15T03:12:07.058" v="1512" actId="1038"/>
          <ac:grpSpMkLst>
            <pc:docMk/>
            <pc:sldMk cId="1327500509" sldId="314"/>
            <ac:grpSpMk id="29" creationId="{E482A266-B5A0-0719-4E9A-D74532466F08}"/>
          </ac:grpSpMkLst>
        </pc:grpChg>
        <pc:picChg chg="add mod ord">
          <ac:chgData name="Elhadi Belghache" userId="25bd9855-c3c8-4fe0-90d6-09dac4ca243f" providerId="ADAL" clId="{5F79F773-0C8F-407F-B5EB-742659A64525}" dt="2022-06-15T03:13:56.850" v="1567" actId="164"/>
          <ac:picMkLst>
            <pc:docMk/>
            <pc:sldMk cId="1327500509" sldId="314"/>
            <ac:picMk id="13" creationId="{E806B8D2-ADE6-C2B1-7897-36911DC78641}"/>
          </ac:picMkLst>
        </pc:picChg>
        <pc:picChg chg="mod ord">
          <ac:chgData name="Elhadi Belghache" userId="25bd9855-c3c8-4fe0-90d6-09dac4ca243f" providerId="ADAL" clId="{5F79F773-0C8F-407F-B5EB-742659A64525}" dt="2022-06-15T03:12:01.385" v="1508" actId="14100"/>
          <ac:picMkLst>
            <pc:docMk/>
            <pc:sldMk cId="1327500509" sldId="314"/>
            <ac:picMk id="22" creationId="{94A86164-AD1B-8CE9-D914-904559E8C0A2}"/>
          </ac:picMkLst>
        </pc:picChg>
      </pc:sldChg>
      <pc:sldChg chg="del">
        <pc:chgData name="Elhadi Belghache" userId="25bd9855-c3c8-4fe0-90d6-09dac4ca243f" providerId="ADAL" clId="{5F79F773-0C8F-407F-B5EB-742659A64525}" dt="2022-06-15T03:16:10.173" v="1569" actId="2696"/>
        <pc:sldMkLst>
          <pc:docMk/>
          <pc:sldMk cId="619232367" sldId="315"/>
        </pc:sldMkLst>
      </pc:sldChg>
      <pc:sldChg chg="add mod modShow">
        <pc:chgData name="Elhadi Belghache" userId="25bd9855-c3c8-4fe0-90d6-09dac4ca243f" providerId="ADAL" clId="{5F79F773-0C8F-407F-B5EB-742659A64525}" dt="2022-06-15T03:16:21.852" v="1571" actId="729"/>
        <pc:sldMkLst>
          <pc:docMk/>
          <pc:sldMk cId="3841271123" sldId="315"/>
        </pc:sldMkLst>
      </pc:sldChg>
      <pc:sldChg chg="addSp modSp del mod">
        <pc:chgData name="Elhadi Belghache" userId="25bd9855-c3c8-4fe0-90d6-09dac4ca243f" providerId="ADAL" clId="{5F79F773-0C8F-407F-B5EB-742659A64525}" dt="2022-06-15T03:09:44.817" v="1462" actId="47"/>
        <pc:sldMkLst>
          <pc:docMk/>
          <pc:sldMk cId="3104979921" sldId="316"/>
        </pc:sldMkLst>
        <pc:picChg chg="add mod modCrop">
          <ac:chgData name="Elhadi Belghache" userId="25bd9855-c3c8-4fe0-90d6-09dac4ca243f" providerId="ADAL" clId="{5F79F773-0C8F-407F-B5EB-742659A64525}" dt="2022-06-15T00:00:56.038" v="395" actId="1076"/>
          <ac:picMkLst>
            <pc:docMk/>
            <pc:sldMk cId="3104979921" sldId="316"/>
            <ac:picMk id="3" creationId="{0205EFCC-CB6E-E9D2-873E-88406B580B31}"/>
          </ac:picMkLst>
        </pc:picChg>
      </pc:sldChg>
      <pc:sldChg chg="addSp delSp modSp mod chgLayout">
        <pc:chgData name="Elhadi Belghache" userId="25bd9855-c3c8-4fe0-90d6-09dac4ca243f" providerId="ADAL" clId="{5F79F773-0C8F-407F-B5EB-742659A64525}" dt="2022-06-15T04:52:17.691" v="2098" actId="1076"/>
        <pc:sldMkLst>
          <pc:docMk/>
          <pc:sldMk cId="916840679" sldId="317"/>
        </pc:sldMkLst>
        <pc:spChg chg="add mod ord">
          <ac:chgData name="Elhadi Belghache" userId="25bd9855-c3c8-4fe0-90d6-09dac4ca243f" providerId="ADAL" clId="{5F79F773-0C8F-407F-B5EB-742659A64525}" dt="2022-06-15T04:52:17.691" v="2098" actId="1076"/>
          <ac:spMkLst>
            <pc:docMk/>
            <pc:sldMk cId="916840679" sldId="317"/>
            <ac:spMk id="2" creationId="{CCCCED30-51B1-355E-567E-AEE137C0529F}"/>
          </ac:spMkLst>
        </pc:spChg>
        <pc:spChg chg="mod ord">
          <ac:chgData name="Elhadi Belghache" userId="25bd9855-c3c8-4fe0-90d6-09dac4ca243f" providerId="ADAL" clId="{5F79F773-0C8F-407F-B5EB-742659A64525}" dt="2022-06-15T04:19:31.302" v="1678" actId="700"/>
          <ac:spMkLst>
            <pc:docMk/>
            <pc:sldMk cId="916840679" sldId="317"/>
            <ac:spMk id="5" creationId="{8AE90560-3882-4ECB-9C2A-E5417396D2F0}"/>
          </ac:spMkLst>
        </pc:spChg>
        <pc:spChg chg="mod ord">
          <ac:chgData name="Elhadi Belghache" userId="25bd9855-c3c8-4fe0-90d6-09dac4ca243f" providerId="ADAL" clId="{5F79F773-0C8F-407F-B5EB-742659A64525}" dt="2022-06-15T04:19:31.302" v="1678" actId="700"/>
          <ac:spMkLst>
            <pc:docMk/>
            <pc:sldMk cId="916840679" sldId="317"/>
            <ac:spMk id="18" creationId="{D4F0A2F5-323C-433E-96AB-609F5674BF9B}"/>
          </ac:spMkLst>
        </pc:spChg>
        <pc:picChg chg="del mod">
          <ac:chgData name="Elhadi Belghache" userId="25bd9855-c3c8-4fe0-90d6-09dac4ca243f" providerId="ADAL" clId="{5F79F773-0C8F-407F-B5EB-742659A64525}" dt="2022-06-15T04:19:25.595" v="1677" actId="478"/>
          <ac:picMkLst>
            <pc:docMk/>
            <pc:sldMk cId="916840679" sldId="317"/>
            <ac:picMk id="3" creationId="{61AABB25-DAF8-A1D9-D826-9DAEFC310EDE}"/>
          </ac:picMkLst>
        </pc:picChg>
        <pc:picChg chg="add del mod">
          <ac:chgData name="Elhadi Belghache" userId="25bd9855-c3c8-4fe0-90d6-09dac4ca243f" providerId="ADAL" clId="{5F79F773-0C8F-407F-B5EB-742659A64525}" dt="2022-06-15T04:50:22.386" v="2075" actId="478"/>
          <ac:picMkLst>
            <pc:docMk/>
            <pc:sldMk cId="916840679" sldId="317"/>
            <ac:picMk id="6" creationId="{876B3F1A-5E59-B7B4-75DF-0B784FE3654A}"/>
          </ac:picMkLst>
        </pc:picChg>
        <pc:picChg chg="add mod">
          <ac:chgData name="Elhadi Belghache" userId="25bd9855-c3c8-4fe0-90d6-09dac4ca243f" providerId="ADAL" clId="{5F79F773-0C8F-407F-B5EB-742659A64525}" dt="2022-06-15T04:51:48.065" v="2096" actId="1076"/>
          <ac:picMkLst>
            <pc:docMk/>
            <pc:sldMk cId="916840679" sldId="317"/>
            <ac:picMk id="8" creationId="{7470B9D3-F5B0-87B8-63CA-10A1C4F9999E}"/>
          </ac:picMkLst>
        </pc:picChg>
      </pc:sldChg>
      <pc:sldChg chg="addSp delSp modSp mod">
        <pc:chgData name="Elhadi Belghache" userId="25bd9855-c3c8-4fe0-90d6-09dac4ca243f" providerId="ADAL" clId="{5F79F773-0C8F-407F-B5EB-742659A64525}" dt="2022-06-15T08:50:13.667" v="2816" actId="113"/>
        <pc:sldMkLst>
          <pc:docMk/>
          <pc:sldMk cId="2485487720" sldId="318"/>
        </pc:sldMkLst>
        <pc:spChg chg="mod">
          <ac:chgData name="Elhadi Belghache" userId="25bd9855-c3c8-4fe0-90d6-09dac4ca243f" providerId="ADAL" clId="{5F79F773-0C8F-407F-B5EB-742659A64525}" dt="2022-06-15T08:06:44.697" v="2125" actId="14826"/>
          <ac:spMkLst>
            <pc:docMk/>
            <pc:sldMk cId="2485487720" sldId="318"/>
            <ac:spMk id="17" creationId="{1627CDB1-9C5C-825C-5B97-D2B61A80FD9F}"/>
          </ac:spMkLst>
        </pc:spChg>
        <pc:spChg chg="mod">
          <ac:chgData name="Elhadi Belghache" userId="25bd9855-c3c8-4fe0-90d6-09dac4ca243f" providerId="ADAL" clId="{5F79F773-0C8F-407F-B5EB-742659A64525}" dt="2022-06-15T04:32:00.190" v="1847" actId="113"/>
          <ac:spMkLst>
            <pc:docMk/>
            <pc:sldMk cId="2485487720" sldId="318"/>
            <ac:spMk id="18" creationId="{D4F0A2F5-323C-433E-96AB-609F5674BF9B}"/>
          </ac:spMkLst>
        </pc:spChg>
        <pc:spChg chg="mod">
          <ac:chgData name="Elhadi Belghache" userId="25bd9855-c3c8-4fe0-90d6-09dac4ca243f" providerId="ADAL" clId="{5F79F773-0C8F-407F-B5EB-742659A64525}" dt="2022-06-15T08:03:56.794" v="2122" actId="14826"/>
          <ac:spMkLst>
            <pc:docMk/>
            <pc:sldMk cId="2485487720" sldId="318"/>
            <ac:spMk id="19" creationId="{932F4B8B-03AE-73DF-C669-A0A6EB7FAFA1}"/>
          </ac:spMkLst>
        </pc:spChg>
        <pc:spChg chg="mod">
          <ac:chgData name="Elhadi Belghache" userId="25bd9855-c3c8-4fe0-90d6-09dac4ca243f" providerId="ADAL" clId="{5F79F773-0C8F-407F-B5EB-742659A64525}" dt="2022-06-15T06:13:47.212" v="2107" actId="164"/>
          <ac:spMkLst>
            <pc:docMk/>
            <pc:sldMk cId="2485487720" sldId="318"/>
            <ac:spMk id="24" creationId="{682181B8-CA86-13BD-3FAD-17FCD6FE7E5F}"/>
          </ac:spMkLst>
        </pc:spChg>
        <pc:spChg chg="add mod">
          <ac:chgData name="Elhadi Belghache" userId="25bd9855-c3c8-4fe0-90d6-09dac4ca243f" providerId="ADAL" clId="{5F79F773-0C8F-407F-B5EB-742659A64525}" dt="2022-06-15T08:11:35.559" v="2195" actId="1036"/>
          <ac:spMkLst>
            <pc:docMk/>
            <pc:sldMk cId="2485487720" sldId="318"/>
            <ac:spMk id="26" creationId="{9E867625-F571-7D44-2E9A-91DF9E6C08C1}"/>
          </ac:spMkLst>
        </pc:spChg>
        <pc:grpChg chg="add mod">
          <ac:chgData name="Elhadi Belghache" userId="25bd9855-c3c8-4fe0-90d6-09dac4ca243f" providerId="ADAL" clId="{5F79F773-0C8F-407F-B5EB-742659A64525}" dt="2022-06-15T08:11:18.681" v="2179" actId="1035"/>
          <ac:grpSpMkLst>
            <pc:docMk/>
            <pc:sldMk cId="2485487720" sldId="318"/>
            <ac:grpSpMk id="11" creationId="{7B0406B8-F54C-8CCA-6F49-38BC67A0DA0B}"/>
          </ac:grpSpMkLst>
        </pc:grpChg>
        <pc:grpChg chg="mod">
          <ac:chgData name="Elhadi Belghache" userId="25bd9855-c3c8-4fe0-90d6-09dac4ca243f" providerId="ADAL" clId="{5F79F773-0C8F-407F-B5EB-742659A64525}" dt="2022-06-15T08:06:44.697" v="2125" actId="14826"/>
          <ac:grpSpMkLst>
            <pc:docMk/>
            <pc:sldMk cId="2485487720" sldId="318"/>
            <ac:grpSpMk id="16" creationId="{AF6E6310-C0A2-AB2A-495F-80E9721784F2}"/>
          </ac:grpSpMkLst>
        </pc:grpChg>
        <pc:grpChg chg="mod">
          <ac:chgData name="Elhadi Belghache" userId="25bd9855-c3c8-4fe0-90d6-09dac4ca243f" providerId="ADAL" clId="{5F79F773-0C8F-407F-B5EB-742659A64525}" dt="2022-06-15T08:03:56.794" v="2122" actId="14826"/>
          <ac:grpSpMkLst>
            <pc:docMk/>
            <pc:sldMk cId="2485487720" sldId="318"/>
            <ac:grpSpMk id="20" creationId="{C2B464C4-92D4-1FDA-6BA6-32F8DBBB8418}"/>
          </ac:grpSpMkLst>
        </pc:grpChg>
        <pc:graphicFrameChg chg="add del mod">
          <ac:chgData name="Elhadi Belghache" userId="25bd9855-c3c8-4fe0-90d6-09dac4ca243f" providerId="ADAL" clId="{5F79F773-0C8F-407F-B5EB-742659A64525}" dt="2022-06-15T08:09:44.373" v="2131"/>
          <ac:graphicFrameMkLst>
            <pc:docMk/>
            <pc:sldMk cId="2485487720" sldId="318"/>
            <ac:graphicFrameMk id="12" creationId="{DE2C421E-AC9C-B28B-18E5-3041945C5335}"/>
          </ac:graphicFrameMkLst>
        </pc:graphicFrameChg>
        <pc:graphicFrameChg chg="add mod modGraphic">
          <ac:chgData name="Elhadi Belghache" userId="25bd9855-c3c8-4fe0-90d6-09dac4ca243f" providerId="ADAL" clId="{5F79F773-0C8F-407F-B5EB-742659A64525}" dt="2022-06-15T08:50:13.667" v="2816" actId="113"/>
          <ac:graphicFrameMkLst>
            <pc:docMk/>
            <pc:sldMk cId="2485487720" sldId="318"/>
            <ac:graphicFrameMk id="14" creationId="{1E01343A-3349-2B85-35FE-5A12E37F68C4}"/>
          </ac:graphicFrameMkLst>
        </pc:graphicFrameChg>
        <pc:picChg chg="mod">
          <ac:chgData name="Elhadi Belghache" userId="25bd9855-c3c8-4fe0-90d6-09dac4ca243f" providerId="ADAL" clId="{5F79F773-0C8F-407F-B5EB-742659A64525}" dt="2022-06-15T08:04:12.636" v="2124"/>
          <ac:picMkLst>
            <pc:docMk/>
            <pc:sldMk cId="2485487720" sldId="318"/>
            <ac:picMk id="3" creationId="{964B98C2-37F2-1E5F-3F26-F77DB189407B}"/>
          </ac:picMkLst>
        </pc:picChg>
        <pc:picChg chg="mod">
          <ac:chgData name="Elhadi Belghache" userId="25bd9855-c3c8-4fe0-90d6-09dac4ca243f" providerId="ADAL" clId="{5F79F773-0C8F-407F-B5EB-742659A64525}" dt="2022-06-15T08:06:53.402" v="2127"/>
          <ac:picMkLst>
            <pc:docMk/>
            <pc:sldMk cId="2485487720" sldId="318"/>
            <ac:picMk id="15" creationId="{2291A28E-B560-425C-35F0-18D32677C915}"/>
          </ac:picMkLst>
        </pc:picChg>
        <pc:cxnChg chg="add mod">
          <ac:chgData name="Elhadi Belghache" userId="25bd9855-c3c8-4fe0-90d6-09dac4ca243f" providerId="ADAL" clId="{5F79F773-0C8F-407F-B5EB-742659A64525}" dt="2022-06-15T08:11:46.397" v="2196" actId="14100"/>
          <ac:cxnSpMkLst>
            <pc:docMk/>
            <pc:sldMk cId="2485487720" sldId="318"/>
            <ac:cxnSpMk id="13" creationId="{0BA2E486-093B-185A-0FE7-2962C6042254}"/>
          </ac:cxnSpMkLst>
        </pc:cxnChg>
        <pc:cxnChg chg="mod">
          <ac:chgData name="Elhadi Belghache" userId="25bd9855-c3c8-4fe0-90d6-09dac4ca243f" providerId="ADAL" clId="{5F79F773-0C8F-407F-B5EB-742659A64525}" dt="2022-06-15T06:13:47.212" v="2107" actId="164"/>
          <ac:cxnSpMkLst>
            <pc:docMk/>
            <pc:sldMk cId="2485487720" sldId="318"/>
            <ac:cxnSpMk id="21" creationId="{86DFF8EA-5725-8208-2C0C-687C80675834}"/>
          </ac:cxnSpMkLst>
        </pc:cxnChg>
        <pc:cxnChg chg="mod">
          <ac:chgData name="Elhadi Belghache" userId="25bd9855-c3c8-4fe0-90d6-09dac4ca243f" providerId="ADAL" clId="{5F79F773-0C8F-407F-B5EB-742659A64525}" dt="2022-06-15T06:13:47.212" v="2107" actId="164"/>
          <ac:cxnSpMkLst>
            <pc:docMk/>
            <pc:sldMk cId="2485487720" sldId="318"/>
            <ac:cxnSpMk id="23" creationId="{4C1CC88E-393B-4A86-1ED3-188279E5AEE4}"/>
          </ac:cxnSpMkLst>
        </pc:cxnChg>
      </pc:sldChg>
      <pc:sldChg chg="delSp modSp del mod ord">
        <pc:chgData name="Elhadi Belghache" userId="25bd9855-c3c8-4fe0-90d6-09dac4ca243f" providerId="ADAL" clId="{5F79F773-0C8F-407F-B5EB-742659A64525}" dt="2022-06-15T04:31:38.613" v="1842" actId="47"/>
        <pc:sldMkLst>
          <pc:docMk/>
          <pc:sldMk cId="3771127068" sldId="319"/>
        </pc:sldMkLst>
        <pc:spChg chg="mod">
          <ac:chgData name="Elhadi Belghache" userId="25bd9855-c3c8-4fe0-90d6-09dac4ca243f" providerId="ADAL" clId="{5F79F773-0C8F-407F-B5EB-742659A64525}" dt="2022-06-15T04:31:21.864" v="1834" actId="21"/>
          <ac:spMkLst>
            <pc:docMk/>
            <pc:sldMk cId="3771127068" sldId="319"/>
            <ac:spMk id="18" creationId="{D4F0A2F5-323C-433E-96AB-609F5674BF9B}"/>
          </ac:spMkLst>
        </pc:spChg>
        <pc:picChg chg="del">
          <ac:chgData name="Elhadi Belghache" userId="25bd9855-c3c8-4fe0-90d6-09dac4ca243f" providerId="ADAL" clId="{5F79F773-0C8F-407F-B5EB-742659A64525}" dt="2022-06-15T04:31:06.172" v="1831" actId="21"/>
          <ac:picMkLst>
            <pc:docMk/>
            <pc:sldMk cId="3771127068" sldId="319"/>
            <ac:picMk id="3" creationId="{3781995C-903E-0A3D-78CD-B525C1999AA8}"/>
          </ac:picMkLst>
        </pc:picChg>
        <pc:picChg chg="del">
          <ac:chgData name="Elhadi Belghache" userId="25bd9855-c3c8-4fe0-90d6-09dac4ca243f" providerId="ADAL" clId="{5F79F773-0C8F-407F-B5EB-742659A64525}" dt="2022-06-15T04:30:55.105" v="1830" actId="478"/>
          <ac:picMkLst>
            <pc:docMk/>
            <pc:sldMk cId="3771127068" sldId="319"/>
            <ac:picMk id="6" creationId="{3A3C9FD6-A401-A75A-AEA5-37B6B6D19DD3}"/>
          </ac:picMkLst>
        </pc:picChg>
      </pc:sldChg>
      <pc:sldChg chg="addSp delSp modSp mod">
        <pc:chgData name="Elhadi Belghache" userId="25bd9855-c3c8-4fe0-90d6-09dac4ca243f" providerId="ADAL" clId="{5F79F773-0C8F-407F-B5EB-742659A64525}" dt="2022-06-15T06:10:00.876" v="2101" actId="1076"/>
        <pc:sldMkLst>
          <pc:docMk/>
          <pc:sldMk cId="3601613645" sldId="320"/>
        </pc:sldMkLst>
        <pc:spChg chg="mod">
          <ac:chgData name="Elhadi Belghache" userId="25bd9855-c3c8-4fe0-90d6-09dac4ca243f" providerId="ADAL" clId="{5F79F773-0C8F-407F-B5EB-742659A64525}" dt="2022-06-15T04:44:03.532" v="1930" actId="1076"/>
          <ac:spMkLst>
            <pc:docMk/>
            <pc:sldMk cId="3601613645" sldId="320"/>
            <ac:spMk id="15" creationId="{79189B19-90EA-2F2C-9139-4863330E578D}"/>
          </ac:spMkLst>
        </pc:spChg>
        <pc:spChg chg="mod">
          <ac:chgData name="Elhadi Belghache" userId="25bd9855-c3c8-4fe0-90d6-09dac4ca243f" providerId="ADAL" clId="{5F79F773-0C8F-407F-B5EB-742659A64525}" dt="2022-06-15T04:31:44.353" v="1844" actId="20577"/>
          <ac:spMkLst>
            <pc:docMk/>
            <pc:sldMk cId="3601613645" sldId="320"/>
            <ac:spMk id="18" creationId="{D4F0A2F5-323C-433E-96AB-609F5674BF9B}"/>
          </ac:spMkLst>
        </pc:spChg>
        <pc:spChg chg="add mod">
          <ac:chgData name="Elhadi Belghache" userId="25bd9855-c3c8-4fe0-90d6-09dac4ca243f" providerId="ADAL" clId="{5F79F773-0C8F-407F-B5EB-742659A64525}" dt="2022-06-15T06:09:55.602" v="2100" actId="1076"/>
          <ac:spMkLst>
            <pc:docMk/>
            <pc:sldMk cId="3601613645" sldId="320"/>
            <ac:spMk id="26" creationId="{042E60E8-3AFC-BB20-32F1-6CC37E839AF2}"/>
          </ac:spMkLst>
        </pc:spChg>
        <pc:spChg chg="add del mod">
          <ac:chgData name="Elhadi Belghache" userId="25bd9855-c3c8-4fe0-90d6-09dac4ca243f" providerId="ADAL" clId="{5F79F773-0C8F-407F-B5EB-742659A64525}" dt="2022-06-15T04:42:48.257" v="1916" actId="478"/>
          <ac:spMkLst>
            <pc:docMk/>
            <pc:sldMk cId="3601613645" sldId="320"/>
            <ac:spMk id="28" creationId="{6B0F2A1B-3172-600F-0633-DE1C614E1169}"/>
          </ac:spMkLst>
        </pc:spChg>
        <pc:grpChg chg="add mod">
          <ac:chgData name="Elhadi Belghache" userId="25bd9855-c3c8-4fe0-90d6-09dac4ca243f" providerId="ADAL" clId="{5F79F773-0C8F-407F-B5EB-742659A64525}" dt="2022-06-15T06:09:40.725" v="2099" actId="14826"/>
          <ac:grpSpMkLst>
            <pc:docMk/>
            <pc:sldMk cId="3601613645" sldId="320"/>
            <ac:grpSpMk id="27" creationId="{B1B77961-DE46-EA6D-5D8D-F22E9614EF38}"/>
          </ac:grpSpMkLst>
        </pc:grpChg>
        <pc:picChg chg="del">
          <ac:chgData name="Elhadi Belghache" userId="25bd9855-c3c8-4fe0-90d6-09dac4ca243f" providerId="ADAL" clId="{5F79F773-0C8F-407F-B5EB-742659A64525}" dt="2022-06-15T00:23:14.957" v="649" actId="478"/>
          <ac:picMkLst>
            <pc:docMk/>
            <pc:sldMk cId="3601613645" sldId="320"/>
            <ac:picMk id="3" creationId="{8BCFEE14-6F03-951B-B22A-BF030A923D02}"/>
          </ac:picMkLst>
        </pc:picChg>
        <pc:picChg chg="add del mod">
          <ac:chgData name="Elhadi Belghache" userId="25bd9855-c3c8-4fe0-90d6-09dac4ca243f" providerId="ADAL" clId="{5F79F773-0C8F-407F-B5EB-742659A64525}" dt="2022-06-15T00:23:36.558" v="657" actId="21"/>
          <ac:picMkLst>
            <pc:docMk/>
            <pc:sldMk cId="3601613645" sldId="320"/>
            <ac:picMk id="4" creationId="{B5730EBB-C482-069B-9650-7685C8B63C45}"/>
          </ac:picMkLst>
        </pc:picChg>
        <pc:picChg chg="mod">
          <ac:chgData name="Elhadi Belghache" userId="25bd9855-c3c8-4fe0-90d6-09dac4ca243f" providerId="ADAL" clId="{5F79F773-0C8F-407F-B5EB-742659A64525}" dt="2022-06-15T04:44:14.483" v="1936" actId="1038"/>
          <ac:picMkLst>
            <pc:docMk/>
            <pc:sldMk cId="3601613645" sldId="320"/>
            <ac:picMk id="6" creationId="{5B26FC30-77B0-C281-6E01-868C543846E3}"/>
          </ac:picMkLst>
        </pc:picChg>
        <pc:picChg chg="mod">
          <ac:chgData name="Elhadi Belghache" userId="25bd9855-c3c8-4fe0-90d6-09dac4ca243f" providerId="ADAL" clId="{5F79F773-0C8F-407F-B5EB-742659A64525}" dt="2022-06-15T04:43:53.063" v="1929" actId="1076"/>
          <ac:picMkLst>
            <pc:docMk/>
            <pc:sldMk cId="3601613645" sldId="320"/>
            <ac:picMk id="8" creationId="{10F1DCFB-041B-311D-2043-2637480A3C90}"/>
          </ac:picMkLst>
        </pc:picChg>
        <pc:picChg chg="add del mod">
          <ac:chgData name="Elhadi Belghache" userId="25bd9855-c3c8-4fe0-90d6-09dac4ca243f" providerId="ADAL" clId="{5F79F773-0C8F-407F-B5EB-742659A64525}" dt="2022-06-15T04:31:09.603" v="1832" actId="478"/>
          <ac:picMkLst>
            <pc:docMk/>
            <pc:sldMk cId="3601613645" sldId="320"/>
            <ac:picMk id="9" creationId="{F7FFDC2F-E890-9603-BDF2-195FDFE0ECC5}"/>
          </ac:picMkLst>
        </pc:picChg>
        <pc:picChg chg="add del mod">
          <ac:chgData name="Elhadi Belghache" userId="25bd9855-c3c8-4fe0-90d6-09dac4ca243f" providerId="ADAL" clId="{5F79F773-0C8F-407F-B5EB-742659A64525}" dt="2022-06-15T00:23:27.714" v="654" actId="21"/>
          <ac:picMkLst>
            <pc:docMk/>
            <pc:sldMk cId="3601613645" sldId="320"/>
            <ac:picMk id="12" creationId="{3DB8E9FF-6B8B-E2FE-EFE5-FC285253E3E6}"/>
          </ac:picMkLst>
        </pc:picChg>
        <pc:picChg chg="add del mod">
          <ac:chgData name="Elhadi Belghache" userId="25bd9855-c3c8-4fe0-90d6-09dac4ca243f" providerId="ADAL" clId="{5F79F773-0C8F-407F-B5EB-742659A64525}" dt="2022-06-15T00:23:21.218" v="652" actId="478"/>
          <ac:picMkLst>
            <pc:docMk/>
            <pc:sldMk cId="3601613645" sldId="320"/>
            <ac:picMk id="13" creationId="{8FB67CB1-1E1C-8D36-8C18-ECC976808A2C}"/>
          </ac:picMkLst>
        </pc:picChg>
        <pc:picChg chg="add mod">
          <ac:chgData name="Elhadi Belghache" userId="25bd9855-c3c8-4fe0-90d6-09dac4ca243f" providerId="ADAL" clId="{5F79F773-0C8F-407F-B5EB-742659A64525}" dt="2022-06-15T06:10:00.876" v="2101" actId="1076"/>
          <ac:picMkLst>
            <pc:docMk/>
            <pc:sldMk cId="3601613645" sldId="320"/>
            <ac:picMk id="25" creationId="{2ADBD89A-66FB-F069-5A76-F1274587FC23}"/>
          </ac:picMkLst>
        </pc:picChg>
        <pc:cxnChg chg="mod">
          <ac:chgData name="Elhadi Belghache" userId="25bd9855-c3c8-4fe0-90d6-09dac4ca243f" providerId="ADAL" clId="{5F79F773-0C8F-407F-B5EB-742659A64525}" dt="2022-06-15T04:44:24.963" v="1937" actId="14100"/>
          <ac:cxnSpMkLst>
            <pc:docMk/>
            <pc:sldMk cId="3601613645" sldId="320"/>
            <ac:cxnSpMk id="10" creationId="{3E7CE12E-0CC2-89D0-847F-E5015646D734}"/>
          </ac:cxnSpMkLst>
        </pc:cxnChg>
        <pc:cxnChg chg="add mod">
          <ac:chgData name="Elhadi Belghache" userId="25bd9855-c3c8-4fe0-90d6-09dac4ca243f" providerId="ADAL" clId="{5F79F773-0C8F-407F-B5EB-742659A64525}" dt="2022-06-15T04:44:34.418" v="1938" actId="14100"/>
          <ac:cxnSpMkLst>
            <pc:docMk/>
            <pc:sldMk cId="3601613645" sldId="320"/>
            <ac:cxnSpMk id="19" creationId="{5487CD48-232A-9A21-5ED8-A50976243802}"/>
          </ac:cxnSpMkLst>
        </pc:cxnChg>
      </pc:sldChg>
      <pc:sldChg chg="addSp delSp modSp mod">
        <pc:chgData name="Elhadi Belghache" userId="25bd9855-c3c8-4fe0-90d6-09dac4ca243f" providerId="ADAL" clId="{5F79F773-0C8F-407F-B5EB-742659A64525}" dt="2022-06-15T08:50:39.736" v="2819" actId="108"/>
        <pc:sldMkLst>
          <pc:docMk/>
          <pc:sldMk cId="996996688" sldId="321"/>
        </pc:sldMkLst>
        <pc:spChg chg="mod topLvl">
          <ac:chgData name="Elhadi Belghache" userId="25bd9855-c3c8-4fe0-90d6-09dac4ca243f" providerId="ADAL" clId="{5F79F773-0C8F-407F-B5EB-742659A64525}" dt="2022-06-15T08:22:40.868" v="2343" actId="1037"/>
          <ac:spMkLst>
            <pc:docMk/>
            <pc:sldMk cId="996996688" sldId="321"/>
            <ac:spMk id="10" creationId="{027C315C-1DDC-E267-E5AC-0A97C9DE07CE}"/>
          </ac:spMkLst>
        </pc:spChg>
        <pc:spChg chg="mod">
          <ac:chgData name="Elhadi Belghache" userId="25bd9855-c3c8-4fe0-90d6-09dac4ca243f" providerId="ADAL" clId="{5F79F773-0C8F-407F-B5EB-742659A64525}" dt="2022-06-15T08:22:50.930" v="2349" actId="1038"/>
          <ac:spMkLst>
            <pc:docMk/>
            <pc:sldMk cId="996996688" sldId="321"/>
            <ac:spMk id="12" creationId="{AAC2F45D-6CA0-79D3-0C6D-E0B1506EEDF8}"/>
          </ac:spMkLst>
        </pc:spChg>
        <pc:spChg chg="mod">
          <ac:chgData name="Elhadi Belghache" userId="25bd9855-c3c8-4fe0-90d6-09dac4ca243f" providerId="ADAL" clId="{5F79F773-0C8F-407F-B5EB-742659A64525}" dt="2022-06-15T08:22:40.868" v="2343" actId="1037"/>
          <ac:spMkLst>
            <pc:docMk/>
            <pc:sldMk cId="996996688" sldId="321"/>
            <ac:spMk id="14" creationId="{D4679F37-EDBC-BD65-98E3-2F1ECC4EE528}"/>
          </ac:spMkLst>
        </pc:spChg>
        <pc:spChg chg="mod">
          <ac:chgData name="Elhadi Belghache" userId="25bd9855-c3c8-4fe0-90d6-09dac4ca243f" providerId="ADAL" clId="{5F79F773-0C8F-407F-B5EB-742659A64525}" dt="2022-06-15T08:22:50.930" v="2349" actId="1038"/>
          <ac:spMkLst>
            <pc:docMk/>
            <pc:sldMk cId="996996688" sldId="321"/>
            <ac:spMk id="15" creationId="{F0ED415E-7E95-C060-93AD-B0EB9E68263A}"/>
          </ac:spMkLst>
        </pc:spChg>
        <pc:spChg chg="add mod">
          <ac:chgData name="Elhadi Belghache" userId="25bd9855-c3c8-4fe0-90d6-09dac4ca243f" providerId="ADAL" clId="{5F79F773-0C8F-407F-B5EB-742659A64525}" dt="2022-06-15T08:26:34.062" v="2386" actId="20577"/>
          <ac:spMkLst>
            <pc:docMk/>
            <pc:sldMk cId="996996688" sldId="321"/>
            <ac:spMk id="17" creationId="{89300E60-5266-06D8-A14A-A74370517EB5}"/>
          </ac:spMkLst>
        </pc:spChg>
        <pc:spChg chg="mod">
          <ac:chgData name="Elhadi Belghache" userId="25bd9855-c3c8-4fe0-90d6-09dac4ca243f" providerId="ADAL" clId="{5F79F773-0C8F-407F-B5EB-742659A64525}" dt="2022-06-15T04:31:52.577" v="1845" actId="113"/>
          <ac:spMkLst>
            <pc:docMk/>
            <pc:sldMk cId="996996688" sldId="321"/>
            <ac:spMk id="18" creationId="{D4F0A2F5-323C-433E-96AB-609F5674BF9B}"/>
          </ac:spMkLst>
        </pc:spChg>
        <pc:grpChg chg="del mod">
          <ac:chgData name="Elhadi Belghache" userId="25bd9855-c3c8-4fe0-90d6-09dac4ca243f" providerId="ADAL" clId="{5F79F773-0C8F-407F-B5EB-742659A64525}" dt="2022-06-15T08:14:04.658" v="2203" actId="165"/>
          <ac:grpSpMkLst>
            <pc:docMk/>
            <pc:sldMk cId="996996688" sldId="321"/>
            <ac:grpSpMk id="2" creationId="{A877A6D2-6584-AC83-E5F2-02C9E943456F}"/>
          </ac:grpSpMkLst>
        </pc:grpChg>
        <pc:graphicFrameChg chg="add del mod">
          <ac:chgData name="Elhadi Belghache" userId="25bd9855-c3c8-4fe0-90d6-09dac4ca243f" providerId="ADAL" clId="{5F79F773-0C8F-407F-B5EB-742659A64525}" dt="2022-06-15T08:18:50.861" v="2256"/>
          <ac:graphicFrameMkLst>
            <pc:docMk/>
            <pc:sldMk cId="996996688" sldId="321"/>
            <ac:graphicFrameMk id="3" creationId="{9206A745-B0D6-A71B-0A45-94B2E624E7FC}"/>
          </ac:graphicFrameMkLst>
        </pc:graphicFrameChg>
        <pc:graphicFrameChg chg="add del mod modGraphic">
          <ac:chgData name="Elhadi Belghache" userId="25bd9855-c3c8-4fe0-90d6-09dac4ca243f" providerId="ADAL" clId="{5F79F773-0C8F-407F-B5EB-742659A64525}" dt="2022-06-15T08:21:45.619" v="2260" actId="478"/>
          <ac:graphicFrameMkLst>
            <pc:docMk/>
            <pc:sldMk cId="996996688" sldId="321"/>
            <ac:graphicFrameMk id="4" creationId="{42CB2860-812B-102E-0E09-02EEA54C801C}"/>
          </ac:graphicFrameMkLst>
        </pc:graphicFrameChg>
        <pc:graphicFrameChg chg="add del mod">
          <ac:chgData name="Elhadi Belghache" userId="25bd9855-c3c8-4fe0-90d6-09dac4ca243f" providerId="ADAL" clId="{5F79F773-0C8F-407F-B5EB-742659A64525}" dt="2022-06-15T08:21:49.763" v="2262"/>
          <ac:graphicFrameMkLst>
            <pc:docMk/>
            <pc:sldMk cId="996996688" sldId="321"/>
            <ac:graphicFrameMk id="7" creationId="{F8C191E6-AD75-E186-52D0-D95A85E1DFFC}"/>
          </ac:graphicFrameMkLst>
        </pc:graphicFrameChg>
        <pc:graphicFrameChg chg="add mod modGraphic">
          <ac:chgData name="Elhadi Belghache" userId="25bd9855-c3c8-4fe0-90d6-09dac4ca243f" providerId="ADAL" clId="{5F79F773-0C8F-407F-B5EB-742659A64525}" dt="2022-06-15T08:50:39.736" v="2819" actId="108"/>
          <ac:graphicFrameMkLst>
            <pc:docMk/>
            <pc:sldMk cId="996996688" sldId="321"/>
            <ac:graphicFrameMk id="8" creationId="{54F58F25-A643-012C-219D-0854F7FD72D7}"/>
          </ac:graphicFrameMkLst>
        </pc:graphicFrameChg>
        <pc:picChg chg="mod topLvl">
          <ac:chgData name="Elhadi Belghache" userId="25bd9855-c3c8-4fe0-90d6-09dac4ca243f" providerId="ADAL" clId="{5F79F773-0C8F-407F-B5EB-742659A64525}" dt="2022-06-15T08:22:40.868" v="2343" actId="1037"/>
          <ac:picMkLst>
            <pc:docMk/>
            <pc:sldMk cId="996996688" sldId="321"/>
            <ac:picMk id="6" creationId="{0B3A07A7-4A59-47E7-78C7-CDB63D5139AC}"/>
          </ac:picMkLst>
        </pc:picChg>
        <pc:picChg chg="mod">
          <ac:chgData name="Elhadi Belghache" userId="25bd9855-c3c8-4fe0-90d6-09dac4ca243f" providerId="ADAL" clId="{5F79F773-0C8F-407F-B5EB-742659A64525}" dt="2022-06-15T08:22:50.930" v="2349" actId="1038"/>
          <ac:picMkLst>
            <pc:docMk/>
            <pc:sldMk cId="996996688" sldId="321"/>
            <ac:picMk id="9" creationId="{77174D5C-868A-510F-B4F2-3A48FAA72C36}"/>
          </ac:picMkLst>
        </pc:picChg>
        <pc:picChg chg="mod">
          <ac:chgData name="Elhadi Belghache" userId="25bd9855-c3c8-4fe0-90d6-09dac4ca243f" providerId="ADAL" clId="{5F79F773-0C8F-407F-B5EB-742659A64525}" dt="2022-06-15T08:22:40.868" v="2343" actId="1037"/>
          <ac:picMkLst>
            <pc:docMk/>
            <pc:sldMk cId="996996688" sldId="321"/>
            <ac:picMk id="11" creationId="{421F2C06-A9F3-DC89-0309-8FE03F467616}"/>
          </ac:picMkLst>
        </pc:picChg>
        <pc:picChg chg="mod">
          <ac:chgData name="Elhadi Belghache" userId="25bd9855-c3c8-4fe0-90d6-09dac4ca243f" providerId="ADAL" clId="{5F79F773-0C8F-407F-B5EB-742659A64525}" dt="2022-06-15T08:22:50.930" v="2349" actId="1038"/>
          <ac:picMkLst>
            <pc:docMk/>
            <pc:sldMk cId="996996688" sldId="321"/>
            <ac:picMk id="13" creationId="{B1A17AEE-EF86-60DA-196C-1F87B62FBB92}"/>
          </ac:picMkLst>
        </pc:picChg>
      </pc:sldChg>
      <pc:sldChg chg="modSp add mod">
        <pc:chgData name="Elhadi Belghache" userId="25bd9855-c3c8-4fe0-90d6-09dac4ca243f" providerId="ADAL" clId="{5F79F773-0C8F-407F-B5EB-742659A64525}" dt="2022-06-09T13:42:51.870" v="182" actId="1076"/>
        <pc:sldMkLst>
          <pc:docMk/>
          <pc:sldMk cId="2049286969" sldId="321"/>
        </pc:sldMkLst>
        <pc:grpChg chg="mod">
          <ac:chgData name="Elhadi Belghache" userId="25bd9855-c3c8-4fe0-90d6-09dac4ca243f" providerId="ADAL" clId="{5F79F773-0C8F-407F-B5EB-742659A64525}" dt="2022-06-09T13:42:51.870" v="182" actId="1076"/>
          <ac:grpSpMkLst>
            <pc:docMk/>
            <pc:sldMk cId="2049286969" sldId="321"/>
            <ac:grpSpMk id="4" creationId="{85FAB33D-BC47-BEC7-799E-71A46BF6174B}"/>
          </ac:grpSpMkLst>
        </pc:grpChg>
      </pc:sldChg>
      <pc:sldChg chg="addSp delSp modSp mod ord modShow">
        <pc:chgData name="Elhadi Belghache" userId="25bd9855-c3c8-4fe0-90d6-09dac4ca243f" providerId="ADAL" clId="{5F79F773-0C8F-407F-B5EB-742659A64525}" dt="2022-06-15T03:09:02.032" v="1457" actId="729"/>
        <pc:sldMkLst>
          <pc:docMk/>
          <pc:sldMk cId="3419588844" sldId="322"/>
        </pc:sldMkLst>
        <pc:spChg chg="add mod topLvl">
          <ac:chgData name="Elhadi Belghache" userId="25bd9855-c3c8-4fe0-90d6-09dac4ca243f" providerId="ADAL" clId="{5F79F773-0C8F-407F-B5EB-742659A64525}" dt="2022-06-15T01:40:04.121" v="938" actId="164"/>
          <ac:spMkLst>
            <pc:docMk/>
            <pc:sldMk cId="3419588844" sldId="322"/>
            <ac:spMk id="11" creationId="{9FCE0F51-F6A1-8537-2184-6C19E64319F3}"/>
          </ac:spMkLst>
        </pc:spChg>
        <pc:spChg chg="add mod topLvl">
          <ac:chgData name="Elhadi Belghache" userId="25bd9855-c3c8-4fe0-90d6-09dac4ca243f" providerId="ADAL" clId="{5F79F773-0C8F-407F-B5EB-742659A64525}" dt="2022-06-15T01:40:04.121" v="938" actId="164"/>
          <ac:spMkLst>
            <pc:docMk/>
            <pc:sldMk cId="3419588844" sldId="322"/>
            <ac:spMk id="22" creationId="{8E95A5E9-E0F6-FED1-A7D4-BB3BBE907A91}"/>
          </ac:spMkLst>
        </pc:spChg>
        <pc:spChg chg="add del mod">
          <ac:chgData name="Elhadi Belghache" userId="25bd9855-c3c8-4fe0-90d6-09dac4ca243f" providerId="ADAL" clId="{5F79F773-0C8F-407F-B5EB-742659A64525}" dt="2022-06-15T00:20:25.575" v="636"/>
          <ac:spMkLst>
            <pc:docMk/>
            <pc:sldMk cId="3419588844" sldId="322"/>
            <ac:spMk id="44" creationId="{F92DFE21-E44C-B036-B924-087A2458C61C}"/>
          </ac:spMkLst>
        </pc:spChg>
        <pc:grpChg chg="add del mod">
          <ac:chgData name="Elhadi Belghache" userId="25bd9855-c3c8-4fe0-90d6-09dac4ca243f" providerId="ADAL" clId="{5F79F773-0C8F-407F-B5EB-742659A64525}" dt="2022-06-15T00:48:43.838" v="774" actId="165"/>
          <ac:grpSpMkLst>
            <pc:docMk/>
            <pc:sldMk cId="3419588844" sldId="322"/>
            <ac:grpSpMk id="36" creationId="{FA58890C-2D29-E69A-641C-1ACFEB4BAA94}"/>
          </ac:grpSpMkLst>
        </pc:grpChg>
        <pc:grpChg chg="add mod">
          <ac:chgData name="Elhadi Belghache" userId="25bd9855-c3c8-4fe0-90d6-09dac4ca243f" providerId="ADAL" clId="{5F79F773-0C8F-407F-B5EB-742659A64525}" dt="2022-06-15T01:41:35.850" v="959" actId="1036"/>
          <ac:grpSpMkLst>
            <pc:docMk/>
            <pc:sldMk cId="3419588844" sldId="322"/>
            <ac:grpSpMk id="64" creationId="{DB497890-91FF-95BA-2181-2D03972EA30A}"/>
          </ac:grpSpMkLst>
        </pc:grpChg>
        <pc:picChg chg="add mod topLvl">
          <ac:chgData name="Elhadi Belghache" userId="25bd9855-c3c8-4fe0-90d6-09dac4ca243f" providerId="ADAL" clId="{5F79F773-0C8F-407F-B5EB-742659A64525}" dt="2022-06-15T01:40:04.121" v="938" actId="164"/>
          <ac:picMkLst>
            <pc:docMk/>
            <pc:sldMk cId="3419588844" sldId="322"/>
            <ac:picMk id="3" creationId="{D5697F80-9494-EB98-194F-41C45DF4ED1A}"/>
          </ac:picMkLst>
        </pc:picChg>
        <pc:picChg chg="add del mod">
          <ac:chgData name="Elhadi Belghache" userId="25bd9855-c3c8-4fe0-90d6-09dac4ca243f" providerId="ADAL" clId="{5F79F773-0C8F-407F-B5EB-742659A64525}" dt="2022-06-15T00:04:20.594" v="458"/>
          <ac:picMkLst>
            <pc:docMk/>
            <pc:sldMk cId="3419588844" sldId="322"/>
            <ac:picMk id="4" creationId="{72DEE0B4-C225-3A7C-BC59-918C04FF3AB7}"/>
          </ac:picMkLst>
        </pc:picChg>
        <pc:picChg chg="add mod modCrop">
          <ac:chgData name="Elhadi Belghache" userId="25bd9855-c3c8-4fe0-90d6-09dac4ca243f" providerId="ADAL" clId="{5F79F773-0C8F-407F-B5EB-742659A64525}" dt="2022-06-15T01:40:04.121" v="938" actId="164"/>
          <ac:picMkLst>
            <pc:docMk/>
            <pc:sldMk cId="3419588844" sldId="322"/>
            <ac:picMk id="7" creationId="{9F9D96CC-2485-4D85-5B85-DDE38E73F781}"/>
          </ac:picMkLst>
        </pc:picChg>
        <pc:picChg chg="add mod modCrop">
          <ac:chgData name="Elhadi Belghache" userId="25bd9855-c3c8-4fe0-90d6-09dac4ca243f" providerId="ADAL" clId="{5F79F773-0C8F-407F-B5EB-742659A64525}" dt="2022-06-15T01:40:04.121" v="938" actId="164"/>
          <ac:picMkLst>
            <pc:docMk/>
            <pc:sldMk cId="3419588844" sldId="322"/>
            <ac:picMk id="9" creationId="{CF3F5C86-B597-5417-5117-EF0093CCDE77}"/>
          </ac:picMkLst>
        </pc:picChg>
        <pc:picChg chg="add del mod">
          <ac:chgData name="Elhadi Belghache" userId="25bd9855-c3c8-4fe0-90d6-09dac4ca243f" providerId="ADAL" clId="{5F79F773-0C8F-407F-B5EB-742659A64525}" dt="2022-06-15T00:20:31.359" v="638" actId="21"/>
          <ac:picMkLst>
            <pc:docMk/>
            <pc:sldMk cId="3419588844" sldId="322"/>
            <ac:picMk id="47" creationId="{3D90A97D-E173-F213-3A62-6BE5117DF6B3}"/>
          </ac:picMkLst>
        </pc:picChg>
        <pc:picChg chg="add del mod">
          <ac:chgData name="Elhadi Belghache" userId="25bd9855-c3c8-4fe0-90d6-09dac4ca243f" providerId="ADAL" clId="{5F79F773-0C8F-407F-B5EB-742659A64525}" dt="2022-06-15T00:47:01.047" v="767" actId="21"/>
          <ac:picMkLst>
            <pc:docMk/>
            <pc:sldMk cId="3419588844" sldId="322"/>
            <ac:picMk id="50" creationId="{BA65840B-6FF8-319F-B872-C8F27A5662D7}"/>
          </ac:picMkLst>
        </pc:picChg>
        <pc:picChg chg="add del mod">
          <ac:chgData name="Elhadi Belghache" userId="25bd9855-c3c8-4fe0-90d6-09dac4ca243f" providerId="ADAL" clId="{5F79F773-0C8F-407F-B5EB-742659A64525}" dt="2022-06-15T00:48:26.358" v="771" actId="21"/>
          <ac:picMkLst>
            <pc:docMk/>
            <pc:sldMk cId="3419588844" sldId="322"/>
            <ac:picMk id="52" creationId="{6735504E-1083-9824-E687-3D6F81EA32BC}"/>
          </ac:picMkLst>
        </pc:picChg>
        <pc:picChg chg="add del mod">
          <ac:chgData name="Elhadi Belghache" userId="25bd9855-c3c8-4fe0-90d6-09dac4ca243f" providerId="ADAL" clId="{5F79F773-0C8F-407F-B5EB-742659A64525}" dt="2022-06-15T01:24:51.758" v="776" actId="21"/>
          <ac:picMkLst>
            <pc:docMk/>
            <pc:sldMk cId="3419588844" sldId="322"/>
            <ac:picMk id="54" creationId="{318210B8-C274-6D2A-5FBE-650D83B8CE21}"/>
          </ac:picMkLst>
        </pc:picChg>
        <pc:picChg chg="add del mod">
          <ac:chgData name="Elhadi Belghache" userId="25bd9855-c3c8-4fe0-90d6-09dac4ca243f" providerId="ADAL" clId="{5F79F773-0C8F-407F-B5EB-742659A64525}" dt="2022-06-15T01:49:18.238" v="1004" actId="21"/>
          <ac:picMkLst>
            <pc:docMk/>
            <pc:sldMk cId="3419588844" sldId="322"/>
            <ac:picMk id="65" creationId="{10394BFE-549D-C7D7-6046-7F5744E1EC49}"/>
          </ac:picMkLst>
        </pc:picChg>
        <pc:cxnChg chg="add mod ord">
          <ac:chgData name="Elhadi Belghache" userId="25bd9855-c3c8-4fe0-90d6-09dac4ca243f" providerId="ADAL" clId="{5F79F773-0C8F-407F-B5EB-742659A64525}" dt="2022-06-15T01:40:04.121" v="938" actId="164"/>
          <ac:cxnSpMkLst>
            <pc:docMk/>
            <pc:sldMk cId="3419588844" sldId="322"/>
            <ac:cxnSpMk id="12" creationId="{304D6CCE-3886-A587-BD20-D59D3EDA7FC9}"/>
          </ac:cxnSpMkLst>
        </pc:cxnChg>
        <pc:cxnChg chg="add mod">
          <ac:chgData name="Elhadi Belghache" userId="25bd9855-c3c8-4fe0-90d6-09dac4ca243f" providerId="ADAL" clId="{5F79F773-0C8F-407F-B5EB-742659A64525}" dt="2022-06-15T01:40:04.121" v="938" actId="164"/>
          <ac:cxnSpMkLst>
            <pc:docMk/>
            <pc:sldMk cId="3419588844" sldId="322"/>
            <ac:cxnSpMk id="23" creationId="{46B7F9D4-7813-2657-78FC-90F0D1017809}"/>
          </ac:cxnSpMkLst>
        </pc:cxnChg>
        <pc:cxnChg chg="add del mod">
          <ac:chgData name="Elhadi Belghache" userId="25bd9855-c3c8-4fe0-90d6-09dac4ca243f" providerId="ADAL" clId="{5F79F773-0C8F-407F-B5EB-742659A64525}" dt="2022-06-15T00:20:25.575" v="636"/>
          <ac:cxnSpMkLst>
            <pc:docMk/>
            <pc:sldMk cId="3419588844" sldId="322"/>
            <ac:cxnSpMk id="45" creationId="{350EFAB7-B8A1-F05E-DDE6-16CCA01D0D50}"/>
          </ac:cxnSpMkLst>
        </pc:cxnChg>
      </pc:sldChg>
      <pc:sldChg chg="addSp delSp modSp mod ord modShow">
        <pc:chgData name="Elhadi Belghache" userId="25bd9855-c3c8-4fe0-90d6-09dac4ca243f" providerId="ADAL" clId="{5F79F773-0C8F-407F-B5EB-742659A64525}" dt="2022-06-15T03:09:02.032" v="1457" actId="729"/>
        <pc:sldMkLst>
          <pc:docMk/>
          <pc:sldMk cId="735987119" sldId="323"/>
        </pc:sldMkLst>
        <pc:spChg chg="mod topLvl">
          <ac:chgData name="Elhadi Belghache" userId="25bd9855-c3c8-4fe0-90d6-09dac4ca243f" providerId="ADAL" clId="{5F79F773-0C8F-407F-B5EB-742659A64525}" dt="2022-06-15T01:51:02.807" v="1033" actId="1035"/>
          <ac:spMkLst>
            <pc:docMk/>
            <pc:sldMk cId="735987119" sldId="323"/>
            <ac:spMk id="9" creationId="{DA0AF405-4307-1178-D32E-8AD5C72E3646}"/>
          </ac:spMkLst>
        </pc:spChg>
        <pc:spChg chg="mod topLvl">
          <ac:chgData name="Elhadi Belghache" userId="25bd9855-c3c8-4fe0-90d6-09dac4ca243f" providerId="ADAL" clId="{5F79F773-0C8F-407F-B5EB-742659A64525}" dt="2022-06-15T01:51:53.661" v="1043" actId="14100"/>
          <ac:spMkLst>
            <pc:docMk/>
            <pc:sldMk cId="735987119" sldId="323"/>
            <ac:spMk id="10" creationId="{0157BA7E-1B51-CA79-B0B8-4A49B1EFE08D}"/>
          </ac:spMkLst>
        </pc:spChg>
        <pc:grpChg chg="add del mod">
          <ac:chgData name="Elhadi Belghache" userId="25bd9855-c3c8-4fe0-90d6-09dac4ca243f" providerId="ADAL" clId="{5F79F773-0C8F-407F-B5EB-742659A64525}" dt="2022-06-15T01:45:28.479" v="970" actId="165"/>
          <ac:grpSpMkLst>
            <pc:docMk/>
            <pc:sldMk cId="735987119" sldId="323"/>
            <ac:grpSpMk id="4" creationId="{3E06F571-A052-B3D2-3054-FF6C02E66171}"/>
          </ac:grpSpMkLst>
        </pc:grpChg>
        <pc:picChg chg="mod topLvl modCrop">
          <ac:chgData name="Elhadi Belghache" userId="25bd9855-c3c8-4fe0-90d6-09dac4ca243f" providerId="ADAL" clId="{5F79F773-0C8F-407F-B5EB-742659A64525}" dt="2022-06-15T01:50:01.660" v="1012" actId="12789"/>
          <ac:picMkLst>
            <pc:docMk/>
            <pc:sldMk cId="735987119" sldId="323"/>
            <ac:picMk id="6" creationId="{82A97C2B-3C9D-F3A5-120C-5267C2CA1D70}"/>
          </ac:picMkLst>
        </pc:picChg>
        <pc:picChg chg="del mod topLvl modCrop">
          <ac:chgData name="Elhadi Belghache" userId="25bd9855-c3c8-4fe0-90d6-09dac4ca243f" providerId="ADAL" clId="{5F79F773-0C8F-407F-B5EB-742659A64525}" dt="2022-06-15T01:49:22.958" v="1005" actId="478"/>
          <ac:picMkLst>
            <pc:docMk/>
            <pc:sldMk cId="735987119" sldId="323"/>
            <ac:picMk id="7" creationId="{D94E9552-A9A5-E212-8BD2-2500FA67729E}"/>
          </ac:picMkLst>
        </pc:picChg>
        <pc:picChg chg="mod topLvl">
          <ac:chgData name="Elhadi Belghache" userId="25bd9855-c3c8-4fe0-90d6-09dac4ca243f" providerId="ADAL" clId="{5F79F773-0C8F-407F-B5EB-742659A64525}" dt="2022-06-15T01:50:01.660" v="1012" actId="12789"/>
          <ac:picMkLst>
            <pc:docMk/>
            <pc:sldMk cId="735987119" sldId="323"/>
            <ac:picMk id="8" creationId="{68C40D19-5366-DDD4-4709-D0781A539DFA}"/>
          </ac:picMkLst>
        </pc:picChg>
        <pc:picChg chg="add mod ord">
          <ac:chgData name="Elhadi Belghache" userId="25bd9855-c3c8-4fe0-90d6-09dac4ca243f" providerId="ADAL" clId="{5F79F773-0C8F-407F-B5EB-742659A64525}" dt="2022-06-15T01:50:01.660" v="1012" actId="12789"/>
          <ac:picMkLst>
            <pc:docMk/>
            <pc:sldMk cId="735987119" sldId="323"/>
            <ac:picMk id="13" creationId="{214E505A-7023-8C39-90F5-DE845B4A77EA}"/>
          </ac:picMkLst>
        </pc:picChg>
        <pc:cxnChg chg="mod topLvl">
          <ac:chgData name="Elhadi Belghache" userId="25bd9855-c3c8-4fe0-90d6-09dac4ca243f" providerId="ADAL" clId="{5F79F773-0C8F-407F-B5EB-742659A64525}" dt="2022-06-15T01:51:07.146" v="1034" actId="14100"/>
          <ac:cxnSpMkLst>
            <pc:docMk/>
            <pc:sldMk cId="735987119" sldId="323"/>
            <ac:cxnSpMk id="11" creationId="{1D1B6985-6CEF-BF1E-DCB4-B755161298E5}"/>
          </ac:cxnSpMkLst>
        </pc:cxnChg>
        <pc:cxnChg chg="mod topLvl">
          <ac:chgData name="Elhadi Belghache" userId="25bd9855-c3c8-4fe0-90d6-09dac4ca243f" providerId="ADAL" clId="{5F79F773-0C8F-407F-B5EB-742659A64525}" dt="2022-06-15T01:51:28.969" v="1036" actId="14100"/>
          <ac:cxnSpMkLst>
            <pc:docMk/>
            <pc:sldMk cId="735987119" sldId="323"/>
            <ac:cxnSpMk id="12" creationId="{0B4DEA0E-4E48-B156-2DEE-68CE010C138E}"/>
          </ac:cxnSpMkLst>
        </pc:cxnChg>
      </pc:sldChg>
      <pc:sldChg chg="addSp delSp modSp mod ord modShow">
        <pc:chgData name="Elhadi Belghache" userId="25bd9855-c3c8-4fe0-90d6-09dac4ca243f" providerId="ADAL" clId="{5F79F773-0C8F-407F-B5EB-742659A64525}" dt="2022-06-15T03:09:02.032" v="1457" actId="729"/>
        <pc:sldMkLst>
          <pc:docMk/>
          <pc:sldMk cId="3845669778" sldId="324"/>
        </pc:sldMkLst>
        <pc:spChg chg="mod topLvl">
          <ac:chgData name="Elhadi Belghache" userId="25bd9855-c3c8-4fe0-90d6-09dac4ca243f" providerId="ADAL" clId="{5F79F773-0C8F-407F-B5EB-742659A64525}" dt="2022-06-15T02:02:41.120" v="1096" actId="1037"/>
          <ac:spMkLst>
            <pc:docMk/>
            <pc:sldMk cId="3845669778" sldId="324"/>
            <ac:spMk id="9" creationId="{8D89F16D-F842-6B12-68FF-7AFEA9B8DDCE}"/>
          </ac:spMkLst>
        </pc:spChg>
        <pc:spChg chg="mod topLvl">
          <ac:chgData name="Elhadi Belghache" userId="25bd9855-c3c8-4fe0-90d6-09dac4ca243f" providerId="ADAL" clId="{5F79F773-0C8F-407F-B5EB-742659A64525}" dt="2022-06-15T02:03:10.371" v="1101" actId="14100"/>
          <ac:spMkLst>
            <pc:docMk/>
            <pc:sldMk cId="3845669778" sldId="324"/>
            <ac:spMk id="10" creationId="{96C5A0DA-C725-C30A-A03E-486FF39B9445}"/>
          </ac:spMkLst>
        </pc:spChg>
        <pc:spChg chg="mod">
          <ac:chgData name="Elhadi Belghache" userId="25bd9855-c3c8-4fe0-90d6-09dac4ca243f" providerId="ADAL" clId="{5F79F773-0C8F-407F-B5EB-742659A64525}" dt="2022-06-15T03:08:16.124" v="1452" actId="20577"/>
          <ac:spMkLst>
            <pc:docMk/>
            <pc:sldMk cId="3845669778" sldId="324"/>
            <ac:spMk id="18" creationId="{D4F0A2F5-323C-433E-96AB-609F5674BF9B}"/>
          </ac:spMkLst>
        </pc:spChg>
        <pc:grpChg chg="add del mod">
          <ac:chgData name="Elhadi Belghache" userId="25bd9855-c3c8-4fe0-90d6-09dac4ca243f" providerId="ADAL" clId="{5F79F773-0C8F-407F-B5EB-742659A64525}" dt="2022-06-15T02:01:48.268" v="1075" actId="165"/>
          <ac:grpSpMkLst>
            <pc:docMk/>
            <pc:sldMk cId="3845669778" sldId="324"/>
            <ac:grpSpMk id="4" creationId="{C5197304-FA53-88E2-3027-E93338314B29}"/>
          </ac:grpSpMkLst>
        </pc:grpChg>
        <pc:picChg chg="mod topLvl modCrop">
          <ac:chgData name="Elhadi Belghache" userId="25bd9855-c3c8-4fe0-90d6-09dac4ca243f" providerId="ADAL" clId="{5F79F773-0C8F-407F-B5EB-742659A64525}" dt="2022-06-15T02:02:19.280" v="1090" actId="12789"/>
          <ac:picMkLst>
            <pc:docMk/>
            <pc:sldMk cId="3845669778" sldId="324"/>
            <ac:picMk id="6" creationId="{5B64BF36-B530-02C3-17AD-16F4E9475F72}"/>
          </ac:picMkLst>
        </pc:picChg>
        <pc:picChg chg="mod topLvl modCrop">
          <ac:chgData name="Elhadi Belghache" userId="25bd9855-c3c8-4fe0-90d6-09dac4ca243f" providerId="ADAL" clId="{5F79F773-0C8F-407F-B5EB-742659A64525}" dt="2022-06-15T02:02:19.280" v="1090" actId="12789"/>
          <ac:picMkLst>
            <pc:docMk/>
            <pc:sldMk cId="3845669778" sldId="324"/>
            <ac:picMk id="7" creationId="{C470A2F8-71D6-E45B-A56E-8890DD6E1C06}"/>
          </ac:picMkLst>
        </pc:picChg>
        <pc:picChg chg="mod topLvl">
          <ac:chgData name="Elhadi Belghache" userId="25bd9855-c3c8-4fe0-90d6-09dac4ca243f" providerId="ADAL" clId="{5F79F773-0C8F-407F-B5EB-742659A64525}" dt="2022-06-15T02:02:19.280" v="1090" actId="12789"/>
          <ac:picMkLst>
            <pc:docMk/>
            <pc:sldMk cId="3845669778" sldId="324"/>
            <ac:picMk id="8" creationId="{A6A3B9B6-EC76-9358-64F5-B969270C9CA9}"/>
          </ac:picMkLst>
        </pc:picChg>
        <pc:cxnChg chg="mod topLvl">
          <ac:chgData name="Elhadi Belghache" userId="25bd9855-c3c8-4fe0-90d6-09dac4ca243f" providerId="ADAL" clId="{5F79F773-0C8F-407F-B5EB-742659A64525}" dt="2022-06-15T02:02:41.120" v="1096" actId="1037"/>
          <ac:cxnSpMkLst>
            <pc:docMk/>
            <pc:sldMk cId="3845669778" sldId="324"/>
            <ac:cxnSpMk id="11" creationId="{6AE92618-1BB5-74AD-8B59-4EF386CA0C80}"/>
          </ac:cxnSpMkLst>
        </pc:cxnChg>
        <pc:cxnChg chg="mod topLvl">
          <ac:chgData name="Elhadi Belghache" userId="25bd9855-c3c8-4fe0-90d6-09dac4ca243f" providerId="ADAL" clId="{5F79F773-0C8F-407F-B5EB-742659A64525}" dt="2022-06-15T02:03:16.027" v="1102" actId="14100"/>
          <ac:cxnSpMkLst>
            <pc:docMk/>
            <pc:sldMk cId="3845669778" sldId="324"/>
            <ac:cxnSpMk id="12" creationId="{E3843C5B-278D-A751-B4B9-586C1FFDF615}"/>
          </ac:cxnSpMkLst>
        </pc:cxnChg>
      </pc:sldChg>
      <pc:sldChg chg="modSp del mod">
        <pc:chgData name="Elhadi Belghache" userId="25bd9855-c3c8-4fe0-90d6-09dac4ca243f" providerId="ADAL" clId="{5F79F773-0C8F-407F-B5EB-742659A64525}" dt="2022-06-15T03:09:22.894" v="1459" actId="47"/>
        <pc:sldMkLst>
          <pc:docMk/>
          <pc:sldMk cId="3611922287" sldId="325"/>
        </pc:sldMkLst>
        <pc:spChg chg="mod">
          <ac:chgData name="Elhadi Belghache" userId="25bd9855-c3c8-4fe0-90d6-09dac4ca243f" providerId="ADAL" clId="{5F79F773-0C8F-407F-B5EB-742659A64525}" dt="2022-06-15T01:52:51.345" v="1045"/>
          <ac:spMkLst>
            <pc:docMk/>
            <pc:sldMk cId="3611922287" sldId="325"/>
            <ac:spMk id="18" creationId="{D4F0A2F5-323C-433E-96AB-609F5674BF9B}"/>
          </ac:spMkLst>
        </pc:spChg>
      </pc:sldChg>
      <pc:sldChg chg="modSp add del mod">
        <pc:chgData name="Elhadi Belghache" userId="25bd9855-c3c8-4fe0-90d6-09dac4ca243f" providerId="ADAL" clId="{5F79F773-0C8F-407F-B5EB-742659A64525}" dt="2022-06-15T03:09:24.810" v="1460" actId="47"/>
        <pc:sldMkLst>
          <pc:docMk/>
          <pc:sldMk cId="1439360544" sldId="326"/>
        </pc:sldMkLst>
        <pc:spChg chg="mod">
          <ac:chgData name="Elhadi Belghache" userId="25bd9855-c3c8-4fe0-90d6-09dac4ca243f" providerId="ADAL" clId="{5F79F773-0C8F-407F-B5EB-742659A64525}" dt="2022-06-15T01:53:34.550" v="1048"/>
          <ac:spMkLst>
            <pc:docMk/>
            <pc:sldMk cId="1439360544" sldId="326"/>
            <ac:spMk id="18" creationId="{D4F0A2F5-323C-433E-96AB-609F5674BF9B}"/>
          </ac:spMkLst>
        </pc:spChg>
      </pc:sldChg>
      <pc:sldChg chg="modSp add del mod">
        <pc:chgData name="Elhadi Belghache" userId="25bd9855-c3c8-4fe0-90d6-09dac4ca243f" providerId="ADAL" clId="{5F79F773-0C8F-407F-B5EB-742659A64525}" dt="2022-06-15T03:09:21.379" v="1458" actId="47"/>
        <pc:sldMkLst>
          <pc:docMk/>
          <pc:sldMk cId="730894471" sldId="327"/>
        </pc:sldMkLst>
        <pc:spChg chg="mod">
          <ac:chgData name="Elhadi Belghache" userId="25bd9855-c3c8-4fe0-90d6-09dac4ca243f" providerId="ADAL" clId="{5F79F773-0C8F-407F-B5EB-742659A64525}" dt="2022-06-15T01:53:58.395" v="1053"/>
          <ac:spMkLst>
            <pc:docMk/>
            <pc:sldMk cId="730894471" sldId="327"/>
            <ac:spMk id="18" creationId="{D4F0A2F5-323C-433E-96AB-609F5674BF9B}"/>
          </ac:spMkLst>
        </pc:spChg>
      </pc:sldChg>
      <pc:sldChg chg="modSp add del mod">
        <pc:chgData name="Elhadi Belghache" userId="25bd9855-c3c8-4fe0-90d6-09dac4ca243f" providerId="ADAL" clId="{5F79F773-0C8F-407F-B5EB-742659A64525}" dt="2022-06-15T03:09:26.409" v="1461" actId="47"/>
        <pc:sldMkLst>
          <pc:docMk/>
          <pc:sldMk cId="3059834655" sldId="328"/>
        </pc:sldMkLst>
        <pc:spChg chg="mod">
          <ac:chgData name="Elhadi Belghache" userId="25bd9855-c3c8-4fe0-90d6-09dac4ca243f" providerId="ADAL" clId="{5F79F773-0C8F-407F-B5EB-742659A64525}" dt="2022-06-15T01:54:54.346" v="1056" actId="20577"/>
          <ac:spMkLst>
            <pc:docMk/>
            <pc:sldMk cId="3059834655" sldId="328"/>
            <ac:spMk id="18" creationId="{D4F0A2F5-323C-433E-96AB-609F5674BF9B}"/>
          </ac:spMkLst>
        </pc:spChg>
      </pc:sldChg>
      <pc:sldChg chg="addSp delSp modSp add mod">
        <pc:chgData name="Elhadi Belghache" userId="25bd9855-c3c8-4fe0-90d6-09dac4ca243f" providerId="ADAL" clId="{5F79F773-0C8F-407F-B5EB-742659A64525}" dt="2022-06-15T03:06:02.196" v="1420" actId="478"/>
        <pc:sldMkLst>
          <pc:docMk/>
          <pc:sldMk cId="2770254265" sldId="329"/>
        </pc:sldMkLst>
        <pc:spChg chg="mod">
          <ac:chgData name="Elhadi Belghache" userId="25bd9855-c3c8-4fe0-90d6-09dac4ca243f" providerId="ADAL" clId="{5F79F773-0C8F-407F-B5EB-742659A64525}" dt="2022-06-15T02:12:01.517" v="1238"/>
          <ac:spMkLst>
            <pc:docMk/>
            <pc:sldMk cId="2770254265" sldId="329"/>
            <ac:spMk id="18" creationId="{D4F0A2F5-323C-433E-96AB-609F5674BF9B}"/>
          </ac:spMkLst>
        </pc:spChg>
        <pc:picChg chg="mod modCrop">
          <ac:chgData name="Elhadi Belghache" userId="25bd9855-c3c8-4fe0-90d6-09dac4ca243f" providerId="ADAL" clId="{5F79F773-0C8F-407F-B5EB-742659A64525}" dt="2022-06-15T02:07:06.790" v="1173" actId="1035"/>
          <ac:picMkLst>
            <pc:docMk/>
            <pc:sldMk cId="2770254265" sldId="329"/>
            <ac:picMk id="3" creationId="{0205EFCC-CB6E-E9D2-873E-88406B580B31}"/>
          </ac:picMkLst>
        </pc:picChg>
        <pc:picChg chg="add mod">
          <ac:chgData name="Elhadi Belghache" userId="25bd9855-c3c8-4fe0-90d6-09dac4ca243f" providerId="ADAL" clId="{5F79F773-0C8F-407F-B5EB-742659A64525}" dt="2022-06-15T02:11:29.968" v="1235" actId="14826"/>
          <ac:picMkLst>
            <pc:docMk/>
            <pc:sldMk cId="2770254265" sldId="329"/>
            <ac:picMk id="6" creationId="{79DC86F8-2B6D-3978-A97D-DBA9917F4F48}"/>
          </ac:picMkLst>
        </pc:picChg>
        <pc:picChg chg="add mod">
          <ac:chgData name="Elhadi Belghache" userId="25bd9855-c3c8-4fe0-90d6-09dac4ca243f" providerId="ADAL" clId="{5F79F773-0C8F-407F-B5EB-742659A64525}" dt="2022-06-15T02:11:36.396" v="1237" actId="14826"/>
          <ac:picMkLst>
            <pc:docMk/>
            <pc:sldMk cId="2770254265" sldId="329"/>
            <ac:picMk id="7" creationId="{678FE238-F6F5-1661-EC9E-A8698DECBF57}"/>
          </ac:picMkLst>
        </pc:picChg>
        <pc:picChg chg="add del mod">
          <ac:chgData name="Elhadi Belghache" userId="25bd9855-c3c8-4fe0-90d6-09dac4ca243f" providerId="ADAL" clId="{5F79F773-0C8F-407F-B5EB-742659A64525}" dt="2022-06-15T02:11:32.442" v="1236" actId="21"/>
          <ac:picMkLst>
            <pc:docMk/>
            <pc:sldMk cId="2770254265" sldId="329"/>
            <ac:picMk id="10" creationId="{7B5448F5-FA48-911F-6B77-D03D705A6F12}"/>
          </ac:picMkLst>
        </pc:picChg>
        <pc:cxnChg chg="add del mod">
          <ac:chgData name="Elhadi Belghache" userId="25bd9855-c3c8-4fe0-90d6-09dac4ca243f" providerId="ADAL" clId="{5F79F773-0C8F-407F-B5EB-742659A64525}" dt="2022-06-15T03:06:02.196" v="1420" actId="478"/>
          <ac:cxnSpMkLst>
            <pc:docMk/>
            <pc:sldMk cId="2770254265" sldId="329"/>
            <ac:cxnSpMk id="4" creationId="{7923A778-DB11-ABB0-1307-EA8D372E601B}"/>
          </ac:cxnSpMkLst>
        </pc:cxnChg>
        <pc:cxnChg chg="add del mod">
          <ac:chgData name="Elhadi Belghache" userId="25bd9855-c3c8-4fe0-90d6-09dac4ca243f" providerId="ADAL" clId="{5F79F773-0C8F-407F-B5EB-742659A64525}" dt="2022-06-15T03:06:01.044" v="1419" actId="478"/>
          <ac:cxnSpMkLst>
            <pc:docMk/>
            <pc:sldMk cId="2770254265" sldId="329"/>
            <ac:cxnSpMk id="9" creationId="{20ED866D-5006-5B15-67A6-C409A528A779}"/>
          </ac:cxnSpMkLst>
        </pc:cxnChg>
      </pc:sldChg>
      <pc:sldChg chg="addSp delSp modSp add mod">
        <pc:chgData name="Elhadi Belghache" userId="25bd9855-c3c8-4fe0-90d6-09dac4ca243f" providerId="ADAL" clId="{5F79F773-0C8F-407F-B5EB-742659A64525}" dt="2022-06-15T04:18:57.855" v="1668" actId="20577"/>
        <pc:sldMkLst>
          <pc:docMk/>
          <pc:sldMk cId="2866851550" sldId="330"/>
        </pc:sldMkLst>
        <pc:spChg chg="mod">
          <ac:chgData name="Elhadi Belghache" userId="25bd9855-c3c8-4fe0-90d6-09dac4ca243f" providerId="ADAL" clId="{5F79F773-0C8F-407F-B5EB-742659A64525}" dt="2022-06-15T04:18:57.855" v="1668" actId="20577"/>
          <ac:spMkLst>
            <pc:docMk/>
            <pc:sldMk cId="2866851550" sldId="330"/>
            <ac:spMk id="18" creationId="{D4F0A2F5-323C-433E-96AB-609F5674BF9B}"/>
          </ac:spMkLst>
        </pc:spChg>
        <pc:picChg chg="del">
          <ac:chgData name="Elhadi Belghache" userId="25bd9855-c3c8-4fe0-90d6-09dac4ca243f" providerId="ADAL" clId="{5F79F773-0C8F-407F-B5EB-742659A64525}" dt="2022-06-15T02:14:07.289" v="1272" actId="478"/>
          <ac:picMkLst>
            <pc:docMk/>
            <pc:sldMk cId="2866851550" sldId="330"/>
            <ac:picMk id="3" creationId="{0205EFCC-CB6E-E9D2-873E-88406B580B31}"/>
          </ac:picMkLst>
        </pc:picChg>
        <pc:picChg chg="del mod">
          <ac:chgData name="Elhadi Belghache" userId="25bd9855-c3c8-4fe0-90d6-09dac4ca243f" providerId="ADAL" clId="{5F79F773-0C8F-407F-B5EB-742659A64525}" dt="2022-06-15T02:14:05.401" v="1271" actId="478"/>
          <ac:picMkLst>
            <pc:docMk/>
            <pc:sldMk cId="2866851550" sldId="330"/>
            <ac:picMk id="6" creationId="{79DC86F8-2B6D-3978-A97D-DBA9917F4F48}"/>
          </ac:picMkLst>
        </pc:picChg>
        <pc:picChg chg="del">
          <ac:chgData name="Elhadi Belghache" userId="25bd9855-c3c8-4fe0-90d6-09dac4ca243f" providerId="ADAL" clId="{5F79F773-0C8F-407F-B5EB-742659A64525}" dt="2022-06-15T02:14:04.313" v="1269" actId="478"/>
          <ac:picMkLst>
            <pc:docMk/>
            <pc:sldMk cId="2866851550" sldId="330"/>
            <ac:picMk id="7" creationId="{678FE238-F6F5-1661-EC9E-A8698DECBF57}"/>
          </ac:picMkLst>
        </pc:picChg>
        <pc:picChg chg="add mod ord modCrop">
          <ac:chgData name="Elhadi Belghache" userId="25bd9855-c3c8-4fe0-90d6-09dac4ca243f" providerId="ADAL" clId="{5F79F773-0C8F-407F-B5EB-742659A64525}" dt="2022-06-15T02:28:22.278" v="1416" actId="1038"/>
          <ac:picMkLst>
            <pc:docMk/>
            <pc:sldMk cId="2866851550" sldId="330"/>
            <ac:picMk id="10" creationId="{1341AB35-CA99-0C6C-C64B-FA5AAE799818}"/>
          </ac:picMkLst>
        </pc:picChg>
        <pc:picChg chg="add mod ord">
          <ac:chgData name="Elhadi Belghache" userId="25bd9855-c3c8-4fe0-90d6-09dac4ca243f" providerId="ADAL" clId="{5F79F773-0C8F-407F-B5EB-742659A64525}" dt="2022-06-15T02:27:45.781" v="1391" actId="14100"/>
          <ac:picMkLst>
            <pc:docMk/>
            <pc:sldMk cId="2866851550" sldId="330"/>
            <ac:picMk id="11" creationId="{49C6A726-120A-C28D-4F32-413398B724D1}"/>
          </ac:picMkLst>
        </pc:picChg>
        <pc:picChg chg="add mod ord modCrop">
          <ac:chgData name="Elhadi Belghache" userId="25bd9855-c3c8-4fe0-90d6-09dac4ca243f" providerId="ADAL" clId="{5F79F773-0C8F-407F-B5EB-742659A64525}" dt="2022-06-15T02:28:18.697" v="1415" actId="1038"/>
          <ac:picMkLst>
            <pc:docMk/>
            <pc:sldMk cId="2866851550" sldId="330"/>
            <ac:picMk id="12" creationId="{A9287DED-E6CA-6241-830F-68A33BF07A5B}"/>
          </ac:picMkLst>
        </pc:picChg>
        <pc:picChg chg="add mod ord">
          <ac:chgData name="Elhadi Belghache" userId="25bd9855-c3c8-4fe0-90d6-09dac4ca243f" providerId="ADAL" clId="{5F79F773-0C8F-407F-B5EB-742659A64525}" dt="2022-06-15T02:27:02.058" v="1387" actId="14100"/>
          <ac:picMkLst>
            <pc:docMk/>
            <pc:sldMk cId="2866851550" sldId="330"/>
            <ac:picMk id="13" creationId="{B8724E92-1A41-978A-C067-59159A3656BD}"/>
          </ac:picMkLst>
        </pc:picChg>
        <pc:cxnChg chg="del mod">
          <ac:chgData name="Elhadi Belghache" userId="25bd9855-c3c8-4fe0-90d6-09dac4ca243f" providerId="ADAL" clId="{5F79F773-0C8F-407F-B5EB-742659A64525}" dt="2022-06-15T02:15:01.804" v="1285" actId="478"/>
          <ac:cxnSpMkLst>
            <pc:docMk/>
            <pc:sldMk cId="2866851550" sldId="330"/>
            <ac:cxnSpMk id="4" creationId="{7923A778-DB11-ABB0-1307-EA8D372E601B}"/>
          </ac:cxnSpMkLst>
        </pc:cxnChg>
        <pc:cxnChg chg="del">
          <ac:chgData name="Elhadi Belghache" userId="25bd9855-c3c8-4fe0-90d6-09dac4ca243f" providerId="ADAL" clId="{5F79F773-0C8F-407F-B5EB-742659A64525}" dt="2022-06-15T02:14:15.179" v="1273" actId="478"/>
          <ac:cxnSpMkLst>
            <pc:docMk/>
            <pc:sldMk cId="2866851550" sldId="330"/>
            <ac:cxnSpMk id="9" creationId="{20ED866D-5006-5B15-67A6-C409A528A779}"/>
          </ac:cxnSpMkLst>
        </pc:cxnChg>
      </pc:sldChg>
      <pc:sldChg chg="delSp modSp add mod ord">
        <pc:chgData name="Elhadi Belghache" userId="25bd9855-c3c8-4fe0-90d6-09dac4ca243f" providerId="ADAL" clId="{5F79F773-0C8F-407F-B5EB-742659A64525}" dt="2022-06-15T04:19:03.968" v="1674" actId="20577"/>
        <pc:sldMkLst>
          <pc:docMk/>
          <pc:sldMk cId="732473923" sldId="331"/>
        </pc:sldMkLst>
        <pc:spChg chg="mod">
          <ac:chgData name="Elhadi Belghache" userId="25bd9855-c3c8-4fe0-90d6-09dac4ca243f" providerId="ADAL" clId="{5F79F773-0C8F-407F-B5EB-742659A64525}" dt="2022-06-15T04:19:03.968" v="1674" actId="20577"/>
          <ac:spMkLst>
            <pc:docMk/>
            <pc:sldMk cId="732473923" sldId="331"/>
            <ac:spMk id="18" creationId="{D4F0A2F5-323C-433E-96AB-609F5674BF9B}"/>
          </ac:spMkLst>
        </pc:spChg>
        <pc:picChg chg="mod">
          <ac:chgData name="Elhadi Belghache" userId="25bd9855-c3c8-4fe0-90d6-09dac4ca243f" providerId="ADAL" clId="{5F79F773-0C8F-407F-B5EB-742659A64525}" dt="2022-06-15T03:20:09.416" v="1590" actId="12789"/>
          <ac:picMkLst>
            <pc:docMk/>
            <pc:sldMk cId="732473923" sldId="331"/>
            <ac:picMk id="3" creationId="{0205EFCC-CB6E-E9D2-873E-88406B580B31}"/>
          </ac:picMkLst>
        </pc:picChg>
        <pc:picChg chg="del">
          <ac:chgData name="Elhadi Belghache" userId="25bd9855-c3c8-4fe0-90d6-09dac4ca243f" providerId="ADAL" clId="{5F79F773-0C8F-407F-B5EB-742659A64525}" dt="2022-06-15T03:19:01.819" v="1578" actId="478"/>
          <ac:picMkLst>
            <pc:docMk/>
            <pc:sldMk cId="732473923" sldId="331"/>
            <ac:picMk id="6" creationId="{79DC86F8-2B6D-3978-A97D-DBA9917F4F48}"/>
          </ac:picMkLst>
        </pc:picChg>
        <pc:picChg chg="mod">
          <ac:chgData name="Elhadi Belghache" userId="25bd9855-c3c8-4fe0-90d6-09dac4ca243f" providerId="ADAL" clId="{5F79F773-0C8F-407F-B5EB-742659A64525}" dt="2022-06-15T03:20:09.416" v="1590" actId="12789"/>
          <ac:picMkLst>
            <pc:docMk/>
            <pc:sldMk cId="732473923" sldId="331"/>
            <ac:picMk id="7" creationId="{678FE238-F6F5-1661-EC9E-A8698DECBF57}"/>
          </ac:picMkLst>
        </pc:picChg>
        <pc:cxnChg chg="mod">
          <ac:chgData name="Elhadi Belghache" userId="25bd9855-c3c8-4fe0-90d6-09dac4ca243f" providerId="ADAL" clId="{5F79F773-0C8F-407F-B5EB-742659A64525}" dt="2022-06-15T03:20:09.416" v="1590" actId="12789"/>
          <ac:cxnSpMkLst>
            <pc:docMk/>
            <pc:sldMk cId="732473923" sldId="331"/>
            <ac:cxnSpMk id="4" creationId="{7923A778-DB11-ABB0-1307-EA8D372E601B}"/>
          </ac:cxnSpMkLst>
        </pc:cxnChg>
        <pc:cxnChg chg="del">
          <ac:chgData name="Elhadi Belghache" userId="25bd9855-c3c8-4fe0-90d6-09dac4ca243f" providerId="ADAL" clId="{5F79F773-0C8F-407F-B5EB-742659A64525}" dt="2022-06-15T03:19:07.207" v="1579" actId="478"/>
          <ac:cxnSpMkLst>
            <pc:docMk/>
            <pc:sldMk cId="732473923" sldId="331"/>
            <ac:cxnSpMk id="9" creationId="{20ED866D-5006-5B15-67A6-C409A528A779}"/>
          </ac:cxnSpMkLst>
        </pc:cxnChg>
      </pc:sldChg>
      <pc:sldChg chg="delSp modSp add del mod">
        <pc:chgData name="Elhadi Belghache" userId="25bd9855-c3c8-4fe0-90d6-09dac4ca243f" providerId="ADAL" clId="{5F79F773-0C8F-407F-B5EB-742659A64525}" dt="2022-06-15T04:18:51.436" v="1662" actId="47"/>
        <pc:sldMkLst>
          <pc:docMk/>
          <pc:sldMk cId="2966899757" sldId="332"/>
        </pc:sldMkLst>
        <pc:spChg chg="mod">
          <ac:chgData name="Elhadi Belghache" userId="25bd9855-c3c8-4fe0-90d6-09dac4ca243f" providerId="ADAL" clId="{5F79F773-0C8F-407F-B5EB-742659A64525}" dt="2022-06-15T03:49:55.588" v="1632" actId="20577"/>
          <ac:spMkLst>
            <pc:docMk/>
            <pc:sldMk cId="2966899757" sldId="332"/>
            <ac:spMk id="18" creationId="{D4F0A2F5-323C-433E-96AB-609F5674BF9B}"/>
          </ac:spMkLst>
        </pc:spChg>
        <pc:picChg chg="del">
          <ac:chgData name="Elhadi Belghache" userId="25bd9855-c3c8-4fe0-90d6-09dac4ca243f" providerId="ADAL" clId="{5F79F773-0C8F-407F-B5EB-742659A64525}" dt="2022-06-15T03:23:20.217" v="1592" actId="478"/>
          <ac:picMkLst>
            <pc:docMk/>
            <pc:sldMk cId="2966899757" sldId="332"/>
            <ac:picMk id="10" creationId="{1341AB35-CA99-0C6C-C64B-FA5AAE799818}"/>
          </ac:picMkLst>
        </pc:picChg>
        <pc:picChg chg="del">
          <ac:chgData name="Elhadi Belghache" userId="25bd9855-c3c8-4fe0-90d6-09dac4ca243f" providerId="ADAL" clId="{5F79F773-0C8F-407F-B5EB-742659A64525}" dt="2022-06-15T03:23:21.947" v="1594" actId="478"/>
          <ac:picMkLst>
            <pc:docMk/>
            <pc:sldMk cId="2966899757" sldId="332"/>
            <ac:picMk id="11" creationId="{49C6A726-120A-C28D-4F32-413398B724D1}"/>
          </ac:picMkLst>
        </pc:picChg>
        <pc:picChg chg="del">
          <ac:chgData name="Elhadi Belghache" userId="25bd9855-c3c8-4fe0-90d6-09dac4ca243f" providerId="ADAL" clId="{5F79F773-0C8F-407F-B5EB-742659A64525}" dt="2022-06-15T03:23:20.955" v="1593" actId="478"/>
          <ac:picMkLst>
            <pc:docMk/>
            <pc:sldMk cId="2966899757" sldId="332"/>
            <ac:picMk id="12" creationId="{A9287DED-E6CA-6241-830F-68A33BF07A5B}"/>
          </ac:picMkLst>
        </pc:picChg>
        <pc:picChg chg="del">
          <ac:chgData name="Elhadi Belghache" userId="25bd9855-c3c8-4fe0-90d6-09dac4ca243f" providerId="ADAL" clId="{5F79F773-0C8F-407F-B5EB-742659A64525}" dt="2022-06-15T03:23:22.938" v="1595" actId="478"/>
          <ac:picMkLst>
            <pc:docMk/>
            <pc:sldMk cId="2966899757" sldId="332"/>
            <ac:picMk id="13" creationId="{B8724E92-1A41-978A-C067-59159A3656BD}"/>
          </ac:picMkLst>
        </pc:picChg>
      </pc:sldChg>
      <pc:sldChg chg="delSp modSp add del mod">
        <pc:chgData name="Elhadi Belghache" userId="25bd9855-c3c8-4fe0-90d6-09dac4ca243f" providerId="ADAL" clId="{5F79F773-0C8F-407F-B5EB-742659A64525}" dt="2022-06-15T04:19:10.753" v="1675" actId="47"/>
        <pc:sldMkLst>
          <pc:docMk/>
          <pc:sldMk cId="1139523842" sldId="333"/>
        </pc:sldMkLst>
        <pc:spChg chg="mod">
          <ac:chgData name="Elhadi Belghache" userId="25bd9855-c3c8-4fe0-90d6-09dac4ca243f" providerId="ADAL" clId="{5F79F773-0C8F-407F-B5EB-742659A64525}" dt="2022-06-15T03:50:16.460" v="1642" actId="20577"/>
          <ac:spMkLst>
            <pc:docMk/>
            <pc:sldMk cId="1139523842" sldId="333"/>
            <ac:spMk id="18" creationId="{D4F0A2F5-323C-433E-96AB-609F5674BF9B}"/>
          </ac:spMkLst>
        </pc:spChg>
        <pc:picChg chg="del">
          <ac:chgData name="Elhadi Belghache" userId="25bd9855-c3c8-4fe0-90d6-09dac4ca243f" providerId="ADAL" clId="{5F79F773-0C8F-407F-B5EB-742659A64525}" dt="2022-06-15T03:24:24.699" v="1612" actId="478"/>
          <ac:picMkLst>
            <pc:docMk/>
            <pc:sldMk cId="1139523842" sldId="333"/>
            <ac:picMk id="3" creationId="{0205EFCC-CB6E-E9D2-873E-88406B580B31}"/>
          </ac:picMkLst>
        </pc:picChg>
        <pc:picChg chg="del">
          <ac:chgData name="Elhadi Belghache" userId="25bd9855-c3c8-4fe0-90d6-09dac4ca243f" providerId="ADAL" clId="{5F79F773-0C8F-407F-B5EB-742659A64525}" dt="2022-06-15T03:24:27.058" v="1614" actId="478"/>
          <ac:picMkLst>
            <pc:docMk/>
            <pc:sldMk cId="1139523842" sldId="333"/>
            <ac:picMk id="7" creationId="{678FE238-F6F5-1661-EC9E-A8698DECBF57}"/>
          </ac:picMkLst>
        </pc:picChg>
        <pc:cxnChg chg="del">
          <ac:chgData name="Elhadi Belghache" userId="25bd9855-c3c8-4fe0-90d6-09dac4ca243f" providerId="ADAL" clId="{5F79F773-0C8F-407F-B5EB-742659A64525}" dt="2022-06-15T03:24:26.485" v="1613" actId="478"/>
          <ac:cxnSpMkLst>
            <pc:docMk/>
            <pc:sldMk cId="1139523842" sldId="333"/>
            <ac:cxnSpMk id="4" creationId="{7923A778-DB11-ABB0-1307-EA8D372E601B}"/>
          </ac:cxnSpMkLst>
        </pc:cxnChg>
      </pc:sldChg>
    </pc:docChg>
  </pc:docChgLst>
  <pc:docChgLst>
    <pc:chgData name="Elhadi Belghache" userId="25bd9855-c3c8-4fe0-90d6-09dac4ca243f" providerId="ADAL" clId="{5B97B6A8-A515-487C-A1CF-026345BE3071}"/>
    <pc:docChg chg="undo redo custSel addSld delSld modSld sldOrd modMainMaster">
      <pc:chgData name="Elhadi Belghache" userId="25bd9855-c3c8-4fe0-90d6-09dac4ca243f" providerId="ADAL" clId="{5B97B6A8-A515-487C-A1CF-026345BE3071}" dt="2022-03-04T14:28:56.796" v="5599" actId="20577"/>
      <pc:docMkLst>
        <pc:docMk/>
      </pc:docMkLst>
      <pc:sldChg chg="modSp mod">
        <pc:chgData name="Elhadi Belghache" userId="25bd9855-c3c8-4fe0-90d6-09dac4ca243f" providerId="ADAL" clId="{5B97B6A8-A515-487C-A1CF-026345BE3071}" dt="2022-03-03T19:14:22.387" v="1246" actId="6549"/>
        <pc:sldMkLst>
          <pc:docMk/>
          <pc:sldMk cId="2964921697" sldId="257"/>
        </pc:sldMkLst>
        <pc:spChg chg="mod">
          <ac:chgData name="Elhadi Belghache" userId="25bd9855-c3c8-4fe0-90d6-09dac4ca243f" providerId="ADAL" clId="{5B97B6A8-A515-487C-A1CF-026345BE3071}" dt="2022-03-03T19:14:22.387" v="1246" actId="6549"/>
          <ac:spMkLst>
            <pc:docMk/>
            <pc:sldMk cId="2964921697" sldId="257"/>
            <ac:spMk id="6" creationId="{F317138E-7D63-4FB3-A276-64F43BE70681}"/>
          </ac:spMkLst>
        </pc:spChg>
      </pc:sldChg>
      <pc:sldChg chg="modSp mod">
        <pc:chgData name="Elhadi Belghache" userId="25bd9855-c3c8-4fe0-90d6-09dac4ca243f" providerId="ADAL" clId="{5B97B6A8-A515-487C-A1CF-026345BE3071}" dt="2022-03-04T13:59:50.304" v="5004"/>
        <pc:sldMkLst>
          <pc:docMk/>
          <pc:sldMk cId="1536896425" sldId="258"/>
        </pc:sldMkLst>
        <pc:spChg chg="mod">
          <ac:chgData name="Elhadi Belghache" userId="25bd9855-c3c8-4fe0-90d6-09dac4ca243f" providerId="ADAL" clId="{5B97B6A8-A515-487C-A1CF-026345BE3071}" dt="2022-03-04T02:32:29.190" v="3326"/>
          <ac:spMkLst>
            <pc:docMk/>
            <pc:sldMk cId="1536896425" sldId="258"/>
            <ac:spMk id="2" creationId="{A0524AB6-87A6-4B92-97D1-6F24CA5CC52F}"/>
          </ac:spMkLst>
        </pc:spChg>
        <pc:spChg chg="mod">
          <ac:chgData name="Elhadi Belghache" userId="25bd9855-c3c8-4fe0-90d6-09dac4ca243f" providerId="ADAL" clId="{5B97B6A8-A515-487C-A1CF-026345BE3071}" dt="2022-03-04T13:59:50.304" v="5004"/>
          <ac:spMkLst>
            <pc:docMk/>
            <pc:sldMk cId="1536896425" sldId="258"/>
            <ac:spMk id="5" creationId="{0DEECFA4-0101-4E2F-BC91-8586E01542D6}"/>
          </ac:spMkLst>
        </pc:spChg>
      </pc:sldChg>
      <pc:sldChg chg="addSp delSp modSp del mod">
        <pc:chgData name="Elhadi Belghache" userId="25bd9855-c3c8-4fe0-90d6-09dac4ca243f" providerId="ADAL" clId="{5B97B6A8-A515-487C-A1CF-026345BE3071}" dt="2022-03-03T19:14:05.867" v="1242" actId="47"/>
        <pc:sldMkLst>
          <pc:docMk/>
          <pc:sldMk cId="538363295" sldId="259"/>
        </pc:sldMkLst>
        <pc:spChg chg="mod">
          <ac:chgData name="Elhadi Belghache" userId="25bd9855-c3c8-4fe0-90d6-09dac4ca243f" providerId="ADAL" clId="{5B97B6A8-A515-487C-A1CF-026345BE3071}" dt="2022-03-03T15:00:40.845" v="61" actId="20577"/>
          <ac:spMkLst>
            <pc:docMk/>
            <pc:sldMk cId="538363295" sldId="259"/>
            <ac:spMk id="4" creationId="{566EEFCD-CFC8-4B50-BCAC-17E73DAA2F67}"/>
          </ac:spMkLst>
        </pc:spChg>
        <pc:spChg chg="del mod">
          <ac:chgData name="Elhadi Belghache" userId="25bd9855-c3c8-4fe0-90d6-09dac4ca243f" providerId="ADAL" clId="{5B97B6A8-A515-487C-A1CF-026345BE3071}" dt="2022-03-03T15:07:55.790" v="72"/>
          <ac:spMkLst>
            <pc:docMk/>
            <pc:sldMk cId="538363295" sldId="259"/>
            <ac:spMk id="5" creationId="{7D266EE9-11C1-4F1C-AAC0-09A6FB709CA3}"/>
          </ac:spMkLst>
        </pc:spChg>
        <pc:spChg chg="add del mod ord">
          <ac:chgData name="Elhadi Belghache" userId="25bd9855-c3c8-4fe0-90d6-09dac4ca243f" providerId="ADAL" clId="{5B97B6A8-A515-487C-A1CF-026345BE3071}" dt="2022-03-03T15:19:09.382" v="111" actId="478"/>
          <ac:spMkLst>
            <pc:docMk/>
            <pc:sldMk cId="538363295" sldId="259"/>
            <ac:spMk id="6" creationId="{3B647E97-90CA-4CAC-8518-7FFE6F0574EE}"/>
          </ac:spMkLst>
        </pc:spChg>
        <pc:spChg chg="add del mod">
          <ac:chgData name="Elhadi Belghache" userId="25bd9855-c3c8-4fe0-90d6-09dac4ca243f" providerId="ADAL" clId="{5B97B6A8-A515-487C-A1CF-026345BE3071}" dt="2022-03-03T15:19:08.363" v="110" actId="21"/>
          <ac:spMkLst>
            <pc:docMk/>
            <pc:sldMk cId="538363295" sldId="259"/>
            <ac:spMk id="12" creationId="{695F8A06-3429-4A6D-AEB4-9F19AFF18809}"/>
          </ac:spMkLst>
        </pc:spChg>
        <pc:spChg chg="add mod ord">
          <ac:chgData name="Elhadi Belghache" userId="25bd9855-c3c8-4fe0-90d6-09dac4ca243f" providerId="ADAL" clId="{5B97B6A8-A515-487C-A1CF-026345BE3071}" dt="2022-03-03T15:19:20.157" v="113" actId="171"/>
          <ac:spMkLst>
            <pc:docMk/>
            <pc:sldMk cId="538363295" sldId="259"/>
            <ac:spMk id="14" creationId="{33863A22-9542-462B-B644-259FC32CB53F}"/>
          </ac:spMkLst>
        </pc:spChg>
        <pc:picChg chg="add del mod modCrop">
          <ac:chgData name="Elhadi Belghache" userId="25bd9855-c3c8-4fe0-90d6-09dac4ca243f" providerId="ADAL" clId="{5B97B6A8-A515-487C-A1CF-026345BE3071}" dt="2022-03-03T15:18:54.259" v="109" actId="478"/>
          <ac:picMkLst>
            <pc:docMk/>
            <pc:sldMk cId="538363295" sldId="259"/>
            <ac:picMk id="3" creationId="{E4BFF6DA-61AE-4EE3-BCCA-E60FF4CE4A5A}"/>
          </ac:picMkLst>
        </pc:picChg>
        <pc:picChg chg="del">
          <ac:chgData name="Elhadi Belghache" userId="25bd9855-c3c8-4fe0-90d6-09dac4ca243f" providerId="ADAL" clId="{5B97B6A8-A515-487C-A1CF-026345BE3071}" dt="2022-03-03T15:07:54.595" v="71" actId="478"/>
          <ac:picMkLst>
            <pc:docMk/>
            <pc:sldMk cId="538363295" sldId="259"/>
            <ac:picMk id="8" creationId="{23BEC0CB-68A9-441A-9F03-0D3464590C62}"/>
          </ac:picMkLst>
        </pc:picChg>
        <pc:picChg chg="add mod modCrop">
          <ac:chgData name="Elhadi Belghache" userId="25bd9855-c3c8-4fe0-90d6-09dac4ca243f" providerId="ADAL" clId="{5B97B6A8-A515-487C-A1CF-026345BE3071}" dt="2022-03-03T15:19:27.519" v="116" actId="1076"/>
          <ac:picMkLst>
            <pc:docMk/>
            <pc:sldMk cId="538363295" sldId="259"/>
            <ac:picMk id="10" creationId="{F62D035B-EAE1-4356-A1B6-06E69DA1ED10}"/>
          </ac:picMkLst>
        </pc:picChg>
        <pc:picChg chg="del">
          <ac:chgData name="Elhadi Belghache" userId="25bd9855-c3c8-4fe0-90d6-09dac4ca243f" providerId="ADAL" clId="{5B97B6A8-A515-487C-A1CF-026345BE3071}" dt="2022-03-03T15:07:52.123" v="69" actId="478"/>
          <ac:picMkLst>
            <pc:docMk/>
            <pc:sldMk cId="538363295" sldId="259"/>
            <ac:picMk id="1026" creationId="{96EFC768-8F77-4398-A2B8-42C414FD2147}"/>
          </ac:picMkLst>
        </pc:picChg>
      </pc:sldChg>
      <pc:sldChg chg="addSp delSp modSp mod modClrScheme chgLayout">
        <pc:chgData name="Elhadi Belghache" userId="25bd9855-c3c8-4fe0-90d6-09dac4ca243f" providerId="ADAL" clId="{5B97B6A8-A515-487C-A1CF-026345BE3071}" dt="2022-03-04T02:33:38.437" v="3329" actId="700"/>
        <pc:sldMkLst>
          <pc:docMk/>
          <pc:sldMk cId="3851067448" sldId="261"/>
        </pc:sldMkLst>
        <pc:spChg chg="mod ord">
          <ac:chgData name="Elhadi Belghache" userId="25bd9855-c3c8-4fe0-90d6-09dac4ca243f" providerId="ADAL" clId="{5B97B6A8-A515-487C-A1CF-026345BE3071}" dt="2022-03-04T02:33:38.437" v="3329" actId="700"/>
          <ac:spMkLst>
            <pc:docMk/>
            <pc:sldMk cId="3851067448" sldId="261"/>
            <ac:spMk id="2" creationId="{59D21059-AD19-4EBF-BACC-1382EF21A83F}"/>
          </ac:spMkLst>
        </pc:spChg>
        <pc:spChg chg="add del mod ord">
          <ac:chgData name="Elhadi Belghache" userId="25bd9855-c3c8-4fe0-90d6-09dac4ca243f" providerId="ADAL" clId="{5B97B6A8-A515-487C-A1CF-026345BE3071}" dt="2022-03-04T02:33:38.437" v="3329" actId="700"/>
          <ac:spMkLst>
            <pc:docMk/>
            <pc:sldMk cId="3851067448" sldId="261"/>
            <ac:spMk id="3" creationId="{641957E1-D2F0-4A84-B32B-36E4A4ABAFC7}"/>
          </ac:spMkLst>
        </pc:spChg>
        <pc:spChg chg="mod ord">
          <ac:chgData name="Elhadi Belghache" userId="25bd9855-c3c8-4fe0-90d6-09dac4ca243f" providerId="ADAL" clId="{5B97B6A8-A515-487C-A1CF-026345BE3071}" dt="2022-03-04T02:33:38.437" v="3329" actId="700"/>
          <ac:spMkLst>
            <pc:docMk/>
            <pc:sldMk cId="3851067448" sldId="261"/>
            <ac:spMk id="6" creationId="{F317138E-7D63-4FB3-A276-64F43BE70681}"/>
          </ac:spMkLst>
        </pc:spChg>
        <pc:spChg chg="add del mod ord">
          <ac:chgData name="Elhadi Belghache" userId="25bd9855-c3c8-4fe0-90d6-09dac4ca243f" providerId="ADAL" clId="{5B97B6A8-A515-487C-A1CF-026345BE3071}" dt="2022-03-04T02:33:38.437" v="3329" actId="700"/>
          <ac:spMkLst>
            <pc:docMk/>
            <pc:sldMk cId="3851067448" sldId="261"/>
            <ac:spMk id="7" creationId="{E8E3E90D-DB49-428B-B779-0E613E6119C3}"/>
          </ac:spMkLst>
        </pc:spChg>
      </pc:sldChg>
      <pc:sldChg chg="modSp mod">
        <pc:chgData name="Elhadi Belghache" userId="25bd9855-c3c8-4fe0-90d6-09dac4ca243f" providerId="ADAL" clId="{5B97B6A8-A515-487C-A1CF-026345BE3071}" dt="2022-03-04T13:59:41.031" v="5003" actId="20577"/>
        <pc:sldMkLst>
          <pc:docMk/>
          <pc:sldMk cId="2529200038" sldId="262"/>
        </pc:sldMkLst>
        <pc:spChg chg="mod">
          <ac:chgData name="Elhadi Belghache" userId="25bd9855-c3c8-4fe0-90d6-09dac4ca243f" providerId="ADAL" clId="{5B97B6A8-A515-487C-A1CF-026345BE3071}" dt="2022-03-04T13:59:41.031" v="5003" actId="20577"/>
          <ac:spMkLst>
            <pc:docMk/>
            <pc:sldMk cId="2529200038" sldId="262"/>
            <ac:spMk id="6" creationId="{F317138E-7D63-4FB3-A276-64F43BE70681}"/>
          </ac:spMkLst>
        </pc:spChg>
      </pc:sldChg>
      <pc:sldChg chg="addSp delSp modSp add del mod ord">
        <pc:chgData name="Elhadi Belghache" userId="25bd9855-c3c8-4fe0-90d6-09dac4ca243f" providerId="ADAL" clId="{5B97B6A8-A515-487C-A1CF-026345BE3071}" dt="2022-03-03T17:32:46.653" v="249" actId="47"/>
        <pc:sldMkLst>
          <pc:docMk/>
          <pc:sldMk cId="3681924536" sldId="263"/>
        </pc:sldMkLst>
        <pc:spChg chg="mod">
          <ac:chgData name="Elhadi Belghache" userId="25bd9855-c3c8-4fe0-90d6-09dac4ca243f" providerId="ADAL" clId="{5B97B6A8-A515-487C-A1CF-026345BE3071}" dt="2022-03-03T15:00:35.820" v="59" actId="20577"/>
          <ac:spMkLst>
            <pc:docMk/>
            <pc:sldMk cId="3681924536" sldId="263"/>
            <ac:spMk id="4" creationId="{566EEFCD-CFC8-4B50-BCAC-17E73DAA2F67}"/>
          </ac:spMkLst>
        </pc:spChg>
        <pc:spChg chg="add del mod">
          <ac:chgData name="Elhadi Belghache" userId="25bd9855-c3c8-4fe0-90d6-09dac4ca243f" providerId="ADAL" clId="{5B97B6A8-A515-487C-A1CF-026345BE3071}" dt="2022-03-03T14:50:43.198" v="37"/>
          <ac:spMkLst>
            <pc:docMk/>
            <pc:sldMk cId="3681924536" sldId="263"/>
            <ac:spMk id="5" creationId="{7D266EE9-11C1-4F1C-AAC0-09A6FB709CA3}"/>
          </ac:spMkLst>
        </pc:spChg>
        <pc:spChg chg="add del mod">
          <ac:chgData name="Elhadi Belghache" userId="25bd9855-c3c8-4fe0-90d6-09dac4ca243f" providerId="ADAL" clId="{5B97B6A8-A515-487C-A1CF-026345BE3071}" dt="2022-03-03T17:31:36.752" v="234"/>
          <ac:spMkLst>
            <pc:docMk/>
            <pc:sldMk cId="3681924536" sldId="263"/>
            <ac:spMk id="12" creationId="{72B43530-761F-4419-9205-6249E3BECC35}"/>
          </ac:spMkLst>
        </pc:spChg>
        <pc:spChg chg="add del mod">
          <ac:chgData name="Elhadi Belghache" userId="25bd9855-c3c8-4fe0-90d6-09dac4ca243f" providerId="ADAL" clId="{5B97B6A8-A515-487C-A1CF-026345BE3071}" dt="2022-03-03T16:53:12.266" v="119"/>
          <ac:spMkLst>
            <pc:docMk/>
            <pc:sldMk cId="3681924536" sldId="263"/>
            <ac:spMk id="13" creationId="{BBF813FB-C60B-4249-91CD-3DC71E3739D1}"/>
          </ac:spMkLst>
        </pc:spChg>
        <pc:spChg chg="add del mod">
          <ac:chgData name="Elhadi Belghache" userId="25bd9855-c3c8-4fe0-90d6-09dac4ca243f" providerId="ADAL" clId="{5B97B6A8-A515-487C-A1CF-026345BE3071}" dt="2022-03-03T17:29:00.245" v="215" actId="478"/>
          <ac:spMkLst>
            <pc:docMk/>
            <pc:sldMk cId="3681924536" sldId="263"/>
            <ac:spMk id="16" creationId="{E29A894E-F335-4584-A942-328CD3CC7CE1}"/>
          </ac:spMkLst>
        </pc:spChg>
        <pc:spChg chg="add del">
          <ac:chgData name="Elhadi Belghache" userId="25bd9855-c3c8-4fe0-90d6-09dac4ca243f" providerId="ADAL" clId="{5B97B6A8-A515-487C-A1CF-026345BE3071}" dt="2022-03-03T17:28:05.263" v="205" actId="22"/>
          <ac:spMkLst>
            <pc:docMk/>
            <pc:sldMk cId="3681924536" sldId="263"/>
            <ac:spMk id="17" creationId="{735922D6-4B86-4534-8ABF-9F78B8305AB2}"/>
          </ac:spMkLst>
        </pc:spChg>
        <pc:spChg chg="mod">
          <ac:chgData name="Elhadi Belghache" userId="25bd9855-c3c8-4fe0-90d6-09dac4ca243f" providerId="ADAL" clId="{5B97B6A8-A515-487C-A1CF-026345BE3071}" dt="2022-03-03T17:32:23.471" v="243" actId="404"/>
          <ac:spMkLst>
            <pc:docMk/>
            <pc:sldMk cId="3681924536" sldId="263"/>
            <ac:spMk id="21" creationId="{AC334412-8324-4D6B-848B-6C5F4ADC79BA}"/>
          </ac:spMkLst>
        </pc:spChg>
        <pc:grpChg chg="add del mod">
          <ac:chgData name="Elhadi Belghache" userId="25bd9855-c3c8-4fe0-90d6-09dac4ca243f" providerId="ADAL" clId="{5B97B6A8-A515-487C-A1CF-026345BE3071}" dt="2022-03-03T17:32:41.887" v="247" actId="21"/>
          <ac:grpSpMkLst>
            <pc:docMk/>
            <pc:sldMk cId="3681924536" sldId="263"/>
            <ac:grpSpMk id="19" creationId="{C52BFF9C-0EB9-49ED-877E-92EBC1FF1911}"/>
          </ac:grpSpMkLst>
        </pc:grpChg>
        <pc:picChg chg="add del mod">
          <ac:chgData name="Elhadi Belghache" userId="25bd9855-c3c8-4fe0-90d6-09dac4ca243f" providerId="ADAL" clId="{5B97B6A8-A515-487C-A1CF-026345BE3071}" dt="2022-03-03T14:49:29.405" v="36"/>
          <ac:picMkLst>
            <pc:docMk/>
            <pc:sldMk cId="3681924536" sldId="263"/>
            <ac:picMk id="3" creationId="{98BD9BD1-24D9-47B0-83E7-A6A57884E3D7}"/>
          </ac:picMkLst>
        </pc:picChg>
        <pc:picChg chg="add del mod modCrop">
          <ac:chgData name="Elhadi Belghache" userId="25bd9855-c3c8-4fe0-90d6-09dac4ca243f" providerId="ADAL" clId="{5B97B6A8-A515-487C-A1CF-026345BE3071}" dt="2022-03-03T15:00:59.745" v="66" actId="478"/>
          <ac:picMkLst>
            <pc:docMk/>
            <pc:sldMk cId="3681924536" sldId="263"/>
            <ac:picMk id="7" creationId="{E62B38DF-D789-48E6-B0B8-70EF93C22180}"/>
          </ac:picMkLst>
        </pc:picChg>
        <pc:picChg chg="del">
          <ac:chgData name="Elhadi Belghache" userId="25bd9855-c3c8-4fe0-90d6-09dac4ca243f" providerId="ADAL" clId="{5B97B6A8-A515-487C-A1CF-026345BE3071}" dt="2022-03-03T14:35:35.562" v="24" actId="478"/>
          <ac:picMkLst>
            <pc:docMk/>
            <pc:sldMk cId="3681924536" sldId="263"/>
            <ac:picMk id="8" creationId="{23BEC0CB-68A9-441A-9F03-0D3464590C62}"/>
          </ac:picMkLst>
        </pc:picChg>
        <pc:picChg chg="add del mod">
          <ac:chgData name="Elhadi Belghache" userId="25bd9855-c3c8-4fe0-90d6-09dac4ca243f" providerId="ADAL" clId="{5B97B6A8-A515-487C-A1CF-026345BE3071}" dt="2022-03-03T17:31:02.446" v="224" actId="21"/>
          <ac:picMkLst>
            <pc:docMk/>
            <pc:sldMk cId="3681924536" sldId="263"/>
            <ac:picMk id="11" creationId="{65A40AA7-957E-4228-A5D0-94B28F4A2B56}"/>
          </ac:picMkLst>
        </pc:picChg>
        <pc:picChg chg="add del mod">
          <ac:chgData name="Elhadi Belghache" userId="25bd9855-c3c8-4fe0-90d6-09dac4ca243f" providerId="ADAL" clId="{5B97B6A8-A515-487C-A1CF-026345BE3071}" dt="2022-03-03T17:28:45.018" v="212" actId="21"/>
          <ac:picMkLst>
            <pc:docMk/>
            <pc:sldMk cId="3681924536" sldId="263"/>
            <ac:picMk id="14" creationId="{54BF42C8-3A6D-46FE-84F4-25EDA07ED730}"/>
          </ac:picMkLst>
        </pc:picChg>
        <pc:picChg chg="mod">
          <ac:chgData name="Elhadi Belghache" userId="25bd9855-c3c8-4fe0-90d6-09dac4ca243f" providerId="ADAL" clId="{5B97B6A8-A515-487C-A1CF-026345BE3071}" dt="2022-03-03T17:32:30.113" v="244" actId="14100"/>
          <ac:picMkLst>
            <pc:docMk/>
            <pc:sldMk cId="3681924536" sldId="263"/>
            <ac:picMk id="20" creationId="{17DEAB8B-7BD1-4F49-AB12-0444E3E694EE}"/>
          </ac:picMkLst>
        </pc:picChg>
        <pc:picChg chg="del">
          <ac:chgData name="Elhadi Belghache" userId="25bd9855-c3c8-4fe0-90d6-09dac4ca243f" providerId="ADAL" clId="{5B97B6A8-A515-487C-A1CF-026345BE3071}" dt="2022-03-03T14:35:34.373" v="23" actId="478"/>
          <ac:picMkLst>
            <pc:docMk/>
            <pc:sldMk cId="3681924536" sldId="263"/>
            <ac:picMk id="1026" creationId="{96EFC768-8F77-4398-A2B8-42C414FD2147}"/>
          </ac:picMkLst>
        </pc:picChg>
      </pc:sldChg>
      <pc:sldChg chg="addSp delSp modSp add mod">
        <pc:chgData name="Elhadi Belghache" userId="25bd9855-c3c8-4fe0-90d6-09dac4ca243f" providerId="ADAL" clId="{5B97B6A8-A515-487C-A1CF-026345BE3071}" dt="2022-03-04T12:18:54.960" v="4202"/>
        <pc:sldMkLst>
          <pc:docMk/>
          <pc:sldMk cId="1114077113" sldId="264"/>
        </pc:sldMkLst>
        <pc:spChg chg="add del mod">
          <ac:chgData name="Elhadi Belghache" userId="25bd9855-c3c8-4fe0-90d6-09dac4ca243f" providerId="ADAL" clId="{5B97B6A8-A515-487C-A1CF-026345BE3071}" dt="2022-03-03T19:16:21.494" v="1248"/>
          <ac:spMkLst>
            <pc:docMk/>
            <pc:sldMk cId="1114077113" sldId="264"/>
            <ac:spMk id="2" creationId="{D0870CA2-DEE6-4DBE-8BAD-985ECB077680}"/>
          </ac:spMkLst>
        </pc:spChg>
        <pc:spChg chg="add del mod">
          <ac:chgData name="Elhadi Belghache" userId="25bd9855-c3c8-4fe0-90d6-09dac4ca243f" providerId="ADAL" clId="{5B97B6A8-A515-487C-A1CF-026345BE3071}" dt="2022-03-03T19:16:26.178" v="1250"/>
          <ac:spMkLst>
            <pc:docMk/>
            <pc:sldMk cId="1114077113" sldId="264"/>
            <ac:spMk id="3" creationId="{6567D58A-D1C7-45EA-8377-CA6CF8F1E379}"/>
          </ac:spMkLst>
        </pc:spChg>
        <pc:spChg chg="mod">
          <ac:chgData name="Elhadi Belghache" userId="25bd9855-c3c8-4fe0-90d6-09dac4ca243f" providerId="ADAL" clId="{5B97B6A8-A515-487C-A1CF-026345BE3071}" dt="2022-03-03T23:55:04.650" v="1663" actId="20577"/>
          <ac:spMkLst>
            <pc:docMk/>
            <pc:sldMk cId="1114077113" sldId="264"/>
            <ac:spMk id="4" creationId="{566EEFCD-CFC8-4B50-BCAC-17E73DAA2F67}"/>
          </ac:spMkLst>
        </pc:spChg>
        <pc:spChg chg="del mod">
          <ac:chgData name="Elhadi Belghache" userId="25bd9855-c3c8-4fe0-90d6-09dac4ca243f" providerId="ADAL" clId="{5B97B6A8-A515-487C-A1CF-026345BE3071}" dt="2022-03-03T14:56:40.316" v="49"/>
          <ac:spMkLst>
            <pc:docMk/>
            <pc:sldMk cId="1114077113" sldId="264"/>
            <ac:spMk id="5" creationId="{7D266EE9-11C1-4F1C-AAC0-09A6FB709CA3}"/>
          </ac:spMkLst>
        </pc:spChg>
        <pc:spChg chg="mod">
          <ac:chgData name="Elhadi Belghache" userId="25bd9855-c3c8-4fe0-90d6-09dac4ca243f" providerId="ADAL" clId="{5B97B6A8-A515-487C-A1CF-026345BE3071}" dt="2022-03-04T02:32:29.190" v="3326"/>
          <ac:spMkLst>
            <pc:docMk/>
            <pc:sldMk cId="1114077113" sldId="264"/>
            <ac:spMk id="9" creationId="{B8D7387E-D365-4275-B542-9956F79ED3C2}"/>
          </ac:spMkLst>
        </pc:spChg>
        <pc:spChg chg="add del mod">
          <ac:chgData name="Elhadi Belghache" userId="25bd9855-c3c8-4fe0-90d6-09dac4ca243f" providerId="ADAL" clId="{5B97B6A8-A515-487C-A1CF-026345BE3071}" dt="2022-03-03T15:00:54.793" v="64" actId="21"/>
          <ac:spMkLst>
            <pc:docMk/>
            <pc:sldMk cId="1114077113" sldId="264"/>
            <ac:spMk id="10" creationId="{7E36EDD2-3DC5-48F6-AA67-A6E55F597F4B}"/>
          </ac:spMkLst>
        </pc:spChg>
        <pc:spChg chg="add del mod">
          <ac:chgData name="Elhadi Belghache" userId="25bd9855-c3c8-4fe0-90d6-09dac4ca243f" providerId="ADAL" clId="{5B97B6A8-A515-487C-A1CF-026345BE3071}" dt="2022-03-03T23:58:06.676" v="1688" actId="20577"/>
          <ac:spMkLst>
            <pc:docMk/>
            <pc:sldMk cId="1114077113" sldId="264"/>
            <ac:spMk id="11" creationId="{DFC45420-5D18-40F4-AB7B-FB3875FCA4DF}"/>
          </ac:spMkLst>
        </pc:spChg>
        <pc:spChg chg="mod">
          <ac:chgData name="Elhadi Belghache" userId="25bd9855-c3c8-4fe0-90d6-09dac4ca243f" providerId="ADAL" clId="{5B97B6A8-A515-487C-A1CF-026345BE3071}" dt="2022-03-03T22:41:31.555" v="1347" actId="1076"/>
          <ac:spMkLst>
            <pc:docMk/>
            <pc:sldMk cId="1114077113" sldId="264"/>
            <ac:spMk id="13" creationId="{8F58C661-240A-4EFC-B353-66F6E2319E2D}"/>
          </ac:spMkLst>
        </pc:spChg>
        <pc:spChg chg="mod">
          <ac:chgData name="Elhadi Belghache" userId="25bd9855-c3c8-4fe0-90d6-09dac4ca243f" providerId="ADAL" clId="{5B97B6A8-A515-487C-A1CF-026345BE3071}" dt="2022-03-04T12:18:11.233" v="4199" actId="1035"/>
          <ac:spMkLst>
            <pc:docMk/>
            <pc:sldMk cId="1114077113" sldId="264"/>
            <ac:spMk id="16" creationId="{ADC5B926-0D78-4AE2-9FA3-53AE742C36ED}"/>
          </ac:spMkLst>
        </pc:spChg>
        <pc:spChg chg="mod">
          <ac:chgData name="Elhadi Belghache" userId="25bd9855-c3c8-4fe0-90d6-09dac4ca243f" providerId="ADAL" clId="{5B97B6A8-A515-487C-A1CF-026345BE3071}" dt="2022-03-03T23:19:37.384" v="1530" actId="20577"/>
          <ac:spMkLst>
            <pc:docMk/>
            <pc:sldMk cId="1114077113" sldId="264"/>
            <ac:spMk id="19" creationId="{B7D52132-DD32-4EC1-9F73-A100CC816AE2}"/>
          </ac:spMkLst>
        </pc:spChg>
        <pc:spChg chg="mod">
          <ac:chgData name="Elhadi Belghache" userId="25bd9855-c3c8-4fe0-90d6-09dac4ca243f" providerId="ADAL" clId="{5B97B6A8-A515-487C-A1CF-026345BE3071}" dt="2022-03-03T23:10:07.632" v="1497" actId="1036"/>
          <ac:spMkLst>
            <pc:docMk/>
            <pc:sldMk cId="1114077113" sldId="264"/>
            <ac:spMk id="25" creationId="{3697AB59-F3FD-43D1-A4E7-86EB47157010}"/>
          </ac:spMkLst>
        </pc:spChg>
        <pc:spChg chg="mod">
          <ac:chgData name="Elhadi Belghache" userId="25bd9855-c3c8-4fe0-90d6-09dac4ca243f" providerId="ADAL" clId="{5B97B6A8-A515-487C-A1CF-026345BE3071}" dt="2022-03-03T22:53:56.349" v="1438"/>
          <ac:spMkLst>
            <pc:docMk/>
            <pc:sldMk cId="1114077113" sldId="264"/>
            <ac:spMk id="28" creationId="{E2094214-5033-4543-AAF3-6C83AEAAC557}"/>
          </ac:spMkLst>
        </pc:spChg>
        <pc:spChg chg="add mod">
          <ac:chgData name="Elhadi Belghache" userId="25bd9855-c3c8-4fe0-90d6-09dac4ca243f" providerId="ADAL" clId="{5B97B6A8-A515-487C-A1CF-026345BE3071}" dt="2022-03-03T23:15:03.096" v="1518" actId="164"/>
          <ac:spMkLst>
            <pc:docMk/>
            <pc:sldMk cId="1114077113" sldId="264"/>
            <ac:spMk id="29" creationId="{B9302EF0-3B7B-486C-897A-F9337004964F}"/>
          </ac:spMkLst>
        </pc:spChg>
        <pc:spChg chg="add del mod">
          <ac:chgData name="Elhadi Belghache" userId="25bd9855-c3c8-4fe0-90d6-09dac4ca243f" providerId="ADAL" clId="{5B97B6A8-A515-487C-A1CF-026345BE3071}" dt="2022-03-03T23:32:33.511" v="1535" actId="478"/>
          <ac:spMkLst>
            <pc:docMk/>
            <pc:sldMk cId="1114077113" sldId="264"/>
            <ac:spMk id="35" creationId="{12DE9378-2E36-4DFB-8F1C-71427C73F2CD}"/>
          </ac:spMkLst>
        </pc:spChg>
        <pc:spChg chg="add del">
          <ac:chgData name="Elhadi Belghache" userId="25bd9855-c3c8-4fe0-90d6-09dac4ca243f" providerId="ADAL" clId="{5B97B6A8-A515-487C-A1CF-026345BE3071}" dt="2022-03-03T23:39:12.445" v="1637" actId="478"/>
          <ac:spMkLst>
            <pc:docMk/>
            <pc:sldMk cId="1114077113" sldId="264"/>
            <ac:spMk id="41" creationId="{07DE12C2-2496-4358-A4BC-9B1E5607CFC2}"/>
          </ac:spMkLst>
        </pc:spChg>
        <pc:spChg chg="add mod">
          <ac:chgData name="Elhadi Belghache" userId="25bd9855-c3c8-4fe0-90d6-09dac4ca243f" providerId="ADAL" clId="{5B97B6A8-A515-487C-A1CF-026345BE3071}" dt="2022-03-04T00:21:59.506" v="1949" actId="164"/>
          <ac:spMkLst>
            <pc:docMk/>
            <pc:sldMk cId="1114077113" sldId="264"/>
            <ac:spMk id="42" creationId="{920BAFE6-AC73-4DD3-A157-652253B785A6}"/>
          </ac:spMkLst>
        </pc:spChg>
        <pc:grpChg chg="add mod">
          <ac:chgData name="Elhadi Belghache" userId="25bd9855-c3c8-4fe0-90d6-09dac4ca243f" providerId="ADAL" clId="{5B97B6A8-A515-487C-A1CF-026345BE3071}" dt="2022-03-03T23:34:43.258" v="1587" actId="1076"/>
          <ac:grpSpMkLst>
            <pc:docMk/>
            <pc:sldMk cId="1114077113" sldId="264"/>
            <ac:grpSpMk id="8" creationId="{6EF63CFB-2A64-4835-BA4A-A1A68D7B299E}"/>
          </ac:grpSpMkLst>
        </pc:grpChg>
        <pc:grpChg chg="add mod">
          <ac:chgData name="Elhadi Belghache" userId="25bd9855-c3c8-4fe0-90d6-09dac4ca243f" providerId="ADAL" clId="{5B97B6A8-A515-487C-A1CF-026345BE3071}" dt="2022-03-04T00:21:03.176" v="1945" actId="1036"/>
          <ac:grpSpMkLst>
            <pc:docMk/>
            <pc:sldMk cId="1114077113" sldId="264"/>
            <ac:grpSpMk id="14" creationId="{BD92FC9F-11AB-4806-9C19-A3AD319526DB}"/>
          </ac:grpSpMkLst>
        </pc:grpChg>
        <pc:grpChg chg="add mod">
          <ac:chgData name="Elhadi Belghache" userId="25bd9855-c3c8-4fe0-90d6-09dac4ca243f" providerId="ADAL" clId="{5B97B6A8-A515-487C-A1CF-026345BE3071}" dt="2022-03-04T00:21:59.506" v="1949" actId="164"/>
          <ac:grpSpMkLst>
            <pc:docMk/>
            <pc:sldMk cId="1114077113" sldId="264"/>
            <ac:grpSpMk id="17" creationId="{54E7B52E-3E6C-4FA5-BF0D-46744E0AECC2}"/>
          </ac:grpSpMkLst>
        </pc:grpChg>
        <pc:grpChg chg="add mod">
          <ac:chgData name="Elhadi Belghache" userId="25bd9855-c3c8-4fe0-90d6-09dac4ca243f" providerId="ADAL" clId="{5B97B6A8-A515-487C-A1CF-026345BE3071}" dt="2022-03-03T23:15:03.096" v="1518" actId="164"/>
          <ac:grpSpMkLst>
            <pc:docMk/>
            <pc:sldMk cId="1114077113" sldId="264"/>
            <ac:grpSpMk id="23" creationId="{8C8EB18D-4E0A-4F50-85DF-B3906F135BC0}"/>
          </ac:grpSpMkLst>
        </pc:grpChg>
        <pc:grpChg chg="add del mod">
          <ac:chgData name="Elhadi Belghache" userId="25bd9855-c3c8-4fe0-90d6-09dac4ca243f" providerId="ADAL" clId="{5B97B6A8-A515-487C-A1CF-026345BE3071}" dt="2022-03-03T22:54:49.137" v="1452" actId="478"/>
          <ac:grpSpMkLst>
            <pc:docMk/>
            <pc:sldMk cId="1114077113" sldId="264"/>
            <ac:grpSpMk id="26" creationId="{3D9742D4-075D-4241-B67C-4776D01C8EF3}"/>
          </ac:grpSpMkLst>
        </pc:grpChg>
        <pc:grpChg chg="add del mod">
          <ac:chgData name="Elhadi Belghache" userId="25bd9855-c3c8-4fe0-90d6-09dac4ca243f" providerId="ADAL" clId="{5B97B6A8-A515-487C-A1CF-026345BE3071}" dt="2022-03-03T23:32:30.086" v="1532" actId="478"/>
          <ac:grpSpMkLst>
            <pc:docMk/>
            <pc:sldMk cId="1114077113" sldId="264"/>
            <ac:grpSpMk id="34" creationId="{A8271DD8-5D95-4BCA-879F-12D6125EBE4C}"/>
          </ac:grpSpMkLst>
        </pc:grpChg>
        <pc:grpChg chg="add mod">
          <ac:chgData name="Elhadi Belghache" userId="25bd9855-c3c8-4fe0-90d6-09dac4ca243f" providerId="ADAL" clId="{5B97B6A8-A515-487C-A1CF-026345BE3071}" dt="2022-03-04T00:22:16.992" v="1950" actId="1076"/>
          <ac:grpSpMkLst>
            <pc:docMk/>
            <pc:sldMk cId="1114077113" sldId="264"/>
            <ac:grpSpMk id="44" creationId="{F803E6D7-EAAD-48F6-9B43-F9937708F6FE}"/>
          </ac:grpSpMkLst>
        </pc:grpChg>
        <pc:graphicFrameChg chg="add del mod modGraphic">
          <ac:chgData name="Elhadi Belghache" userId="25bd9855-c3c8-4fe0-90d6-09dac4ca243f" providerId="ADAL" clId="{5B97B6A8-A515-487C-A1CF-026345BE3071}" dt="2022-03-03T22:32:47.693" v="1286" actId="478"/>
          <ac:graphicFrameMkLst>
            <pc:docMk/>
            <pc:sldMk cId="1114077113" sldId="264"/>
            <ac:graphicFrameMk id="7" creationId="{D9791485-A3D7-4701-AC47-9AC1EA8F0B5C}"/>
          </ac:graphicFrameMkLst>
        </pc:graphicFrameChg>
        <pc:picChg chg="add del mod">
          <ac:chgData name="Elhadi Belghache" userId="25bd9855-c3c8-4fe0-90d6-09dac4ca243f" providerId="ADAL" clId="{5B97B6A8-A515-487C-A1CF-026345BE3071}" dt="2022-03-03T22:42:40.449" v="1357" actId="21"/>
          <ac:picMkLst>
            <pc:docMk/>
            <pc:sldMk cId="1114077113" sldId="264"/>
            <ac:picMk id="3" creationId="{5D36204D-2BE5-418C-83B3-ED3BA920FF06}"/>
          </ac:picMkLst>
        </pc:picChg>
        <pc:picChg chg="add del mod">
          <ac:chgData name="Elhadi Belghache" userId="25bd9855-c3c8-4fe0-90d6-09dac4ca243f" providerId="ADAL" clId="{5B97B6A8-A515-487C-A1CF-026345BE3071}" dt="2022-03-03T15:00:54.793" v="64" actId="21"/>
          <ac:picMkLst>
            <pc:docMk/>
            <pc:sldMk cId="1114077113" sldId="264"/>
            <ac:picMk id="3" creationId="{9625EAED-E5C4-4FCB-9856-EEB33F42BD03}"/>
          </ac:picMkLst>
        </pc:picChg>
        <pc:picChg chg="add del mod">
          <ac:chgData name="Elhadi Belghache" userId="25bd9855-c3c8-4fe0-90d6-09dac4ca243f" providerId="ADAL" clId="{5B97B6A8-A515-487C-A1CF-026345BE3071}" dt="2022-03-03T22:33:25.345" v="1293" actId="21"/>
          <ac:picMkLst>
            <pc:docMk/>
            <pc:sldMk cId="1114077113" sldId="264"/>
            <ac:picMk id="6" creationId="{C468FC36-9E43-497B-B191-92677BDD43B9}"/>
          </ac:picMkLst>
        </pc:picChg>
        <pc:picChg chg="del">
          <ac:chgData name="Elhadi Belghache" userId="25bd9855-c3c8-4fe0-90d6-09dac4ca243f" providerId="ADAL" clId="{5B97B6A8-A515-487C-A1CF-026345BE3071}" dt="2022-03-03T14:35:38.790" v="26" actId="478"/>
          <ac:picMkLst>
            <pc:docMk/>
            <pc:sldMk cId="1114077113" sldId="264"/>
            <ac:picMk id="8" creationId="{23BEC0CB-68A9-441A-9F03-0D3464590C62}"/>
          </ac:picMkLst>
        </pc:picChg>
        <pc:picChg chg="add del mod">
          <ac:chgData name="Elhadi Belghache" userId="25bd9855-c3c8-4fe0-90d6-09dac4ca243f" providerId="ADAL" clId="{5B97B6A8-A515-487C-A1CF-026345BE3071}" dt="2022-03-03T22:43:18.820" v="1397" actId="478"/>
          <ac:picMkLst>
            <pc:docMk/>
            <pc:sldMk cId="1114077113" sldId="264"/>
            <ac:picMk id="10" creationId="{5C7E41D9-36BB-415A-892C-996EFC91F5FE}"/>
          </ac:picMkLst>
        </pc:picChg>
        <pc:picChg chg="mod">
          <ac:chgData name="Elhadi Belghache" userId="25bd9855-c3c8-4fe0-90d6-09dac4ca243f" providerId="ADAL" clId="{5B97B6A8-A515-487C-A1CF-026345BE3071}" dt="2022-03-03T22:41:28.447" v="1346" actId="1076"/>
          <ac:picMkLst>
            <pc:docMk/>
            <pc:sldMk cId="1114077113" sldId="264"/>
            <ac:picMk id="12" creationId="{E1DA6A67-114F-4457-BA70-CDC7F2B25E3A}"/>
          </ac:picMkLst>
        </pc:picChg>
        <pc:picChg chg="mod modCrop">
          <ac:chgData name="Elhadi Belghache" userId="25bd9855-c3c8-4fe0-90d6-09dac4ca243f" providerId="ADAL" clId="{5B97B6A8-A515-487C-A1CF-026345BE3071}" dt="2022-03-04T12:18:54.960" v="4202"/>
          <ac:picMkLst>
            <pc:docMk/>
            <pc:sldMk cId="1114077113" sldId="264"/>
            <ac:picMk id="15" creationId="{09A14D69-133A-4502-851E-B520ED752643}"/>
          </ac:picMkLst>
        </pc:picChg>
        <pc:picChg chg="mod">
          <ac:chgData name="Elhadi Belghache" userId="25bd9855-c3c8-4fe0-90d6-09dac4ca243f" providerId="ADAL" clId="{5B97B6A8-A515-487C-A1CF-026345BE3071}" dt="2022-03-03T22:47:28.032" v="1415"/>
          <ac:picMkLst>
            <pc:docMk/>
            <pc:sldMk cId="1114077113" sldId="264"/>
            <ac:picMk id="18" creationId="{98615D7D-C9D4-41EC-BFA3-BA3239AF24CF}"/>
          </ac:picMkLst>
        </pc:picChg>
        <pc:picChg chg="add del mod modCrop">
          <ac:chgData name="Elhadi Belghache" userId="25bd9855-c3c8-4fe0-90d6-09dac4ca243f" providerId="ADAL" clId="{5B97B6A8-A515-487C-A1CF-026345BE3071}" dt="2022-03-03T23:32:31.206" v="1533" actId="478"/>
          <ac:picMkLst>
            <pc:docMk/>
            <pc:sldMk cId="1114077113" sldId="264"/>
            <ac:picMk id="20" creationId="{D0943185-1E81-48DD-97E4-8C43D033CD58}"/>
          </ac:picMkLst>
        </pc:picChg>
        <pc:picChg chg="add del mod">
          <ac:chgData name="Elhadi Belghache" userId="25bd9855-c3c8-4fe0-90d6-09dac4ca243f" providerId="ADAL" clId="{5B97B6A8-A515-487C-A1CF-026345BE3071}" dt="2022-03-03T22:52:14.613" v="1430" actId="21"/>
          <ac:picMkLst>
            <pc:docMk/>
            <pc:sldMk cId="1114077113" sldId="264"/>
            <ac:picMk id="22" creationId="{FFBB22F3-609E-4578-BDEE-7B9042BD93F4}"/>
          </ac:picMkLst>
        </pc:picChg>
        <pc:picChg chg="mod">
          <ac:chgData name="Elhadi Belghache" userId="25bd9855-c3c8-4fe0-90d6-09dac4ca243f" providerId="ADAL" clId="{5B97B6A8-A515-487C-A1CF-026345BE3071}" dt="2022-03-03T22:53:53.607" v="1437" actId="1362"/>
          <ac:picMkLst>
            <pc:docMk/>
            <pc:sldMk cId="1114077113" sldId="264"/>
            <ac:picMk id="24" creationId="{FB1427AB-8D41-44F5-9872-2A6A5E24FAD5}"/>
          </ac:picMkLst>
        </pc:picChg>
        <pc:picChg chg="mod">
          <ac:chgData name="Elhadi Belghache" userId="25bd9855-c3c8-4fe0-90d6-09dac4ca243f" providerId="ADAL" clId="{5B97B6A8-A515-487C-A1CF-026345BE3071}" dt="2022-03-03T22:54:08.119" v="1442" actId="1362"/>
          <ac:picMkLst>
            <pc:docMk/>
            <pc:sldMk cId="1114077113" sldId="264"/>
            <ac:picMk id="27" creationId="{0DB37928-E7E9-4DE0-938F-9587FE5539E9}"/>
          </ac:picMkLst>
        </pc:picChg>
        <pc:picChg chg="del">
          <ac:chgData name="Elhadi Belghache" userId="25bd9855-c3c8-4fe0-90d6-09dac4ca243f" providerId="ADAL" clId="{5B97B6A8-A515-487C-A1CF-026345BE3071}" dt="2022-03-03T14:35:37.726" v="25" actId="478"/>
          <ac:picMkLst>
            <pc:docMk/>
            <pc:sldMk cId="1114077113" sldId="264"/>
            <ac:picMk id="1026" creationId="{96EFC768-8F77-4398-A2B8-42C414FD2147}"/>
          </ac:picMkLst>
        </pc:picChg>
        <pc:cxnChg chg="add del mod">
          <ac:chgData name="Elhadi Belghache" userId="25bd9855-c3c8-4fe0-90d6-09dac4ca243f" providerId="ADAL" clId="{5B97B6A8-A515-487C-A1CF-026345BE3071}" dt="2022-03-03T23:32:32.384" v="1534" actId="478"/>
          <ac:cxnSpMkLst>
            <pc:docMk/>
            <pc:sldMk cId="1114077113" sldId="264"/>
            <ac:cxnSpMk id="30" creationId="{037BD262-9205-4FC8-A021-58A4C35873C3}"/>
          </ac:cxnSpMkLst>
        </pc:cxnChg>
        <pc:cxnChg chg="add mod">
          <ac:chgData name="Elhadi Belghache" userId="25bd9855-c3c8-4fe0-90d6-09dac4ca243f" providerId="ADAL" clId="{5B97B6A8-A515-487C-A1CF-026345BE3071}" dt="2022-03-04T00:21:59.506" v="1949" actId="164"/>
          <ac:cxnSpMkLst>
            <pc:docMk/>
            <pc:sldMk cId="1114077113" sldId="264"/>
            <ac:cxnSpMk id="36" creationId="{68FA9612-74DF-4FC3-A5F7-F98A3C07E125}"/>
          </ac:cxnSpMkLst>
        </pc:cxnChg>
      </pc:sldChg>
      <pc:sldChg chg="addSp delSp modSp new del mod modClrScheme chgLayout">
        <pc:chgData name="Elhadi Belghache" userId="25bd9855-c3c8-4fe0-90d6-09dac4ca243f" providerId="ADAL" clId="{5B97B6A8-A515-487C-A1CF-026345BE3071}" dt="2022-03-04T02:30:44.713" v="3315" actId="47"/>
        <pc:sldMkLst>
          <pc:docMk/>
          <pc:sldMk cId="249945003" sldId="265"/>
        </pc:sldMkLst>
        <pc:spChg chg="del mod ord">
          <ac:chgData name="Elhadi Belghache" userId="25bd9855-c3c8-4fe0-90d6-09dac4ca243f" providerId="ADAL" clId="{5B97B6A8-A515-487C-A1CF-026345BE3071}" dt="2022-03-03T16:18:28.740" v="118" actId="700"/>
          <ac:spMkLst>
            <pc:docMk/>
            <pc:sldMk cId="249945003" sldId="265"/>
            <ac:spMk id="2" creationId="{1F8F6E2F-FD12-4E23-9477-DEC21237B2B2}"/>
          </ac:spMkLst>
        </pc:spChg>
        <pc:spChg chg="add mod">
          <ac:chgData name="Elhadi Belghache" userId="25bd9855-c3c8-4fe0-90d6-09dac4ca243f" providerId="ADAL" clId="{5B97B6A8-A515-487C-A1CF-026345BE3071}" dt="2022-03-04T02:28:53.795" v="3313" actId="21"/>
          <ac:spMkLst>
            <pc:docMk/>
            <pc:sldMk cId="249945003" sldId="265"/>
            <ac:spMk id="3" creationId="{1B81F467-8EFD-4585-A377-62CA6176631D}"/>
          </ac:spMkLst>
        </pc:spChg>
        <pc:spChg chg="del mod ord">
          <ac:chgData name="Elhadi Belghache" userId="25bd9855-c3c8-4fe0-90d6-09dac4ca243f" providerId="ADAL" clId="{5B97B6A8-A515-487C-A1CF-026345BE3071}" dt="2022-03-03T16:18:28.740" v="118" actId="700"/>
          <ac:spMkLst>
            <pc:docMk/>
            <pc:sldMk cId="249945003" sldId="265"/>
            <ac:spMk id="3" creationId="{D2F51239-6A7C-4552-A803-44F1B7526A0C}"/>
          </ac:spMkLst>
        </pc:spChg>
        <pc:spChg chg="add mod ord">
          <ac:chgData name="Elhadi Belghache" userId="25bd9855-c3c8-4fe0-90d6-09dac4ca243f" providerId="ADAL" clId="{5B97B6A8-A515-487C-A1CF-026345BE3071}" dt="2022-03-03T17:02:47.354" v="171" actId="20577"/>
          <ac:spMkLst>
            <pc:docMk/>
            <pc:sldMk cId="249945003" sldId="265"/>
            <ac:spMk id="4" creationId="{B8AD9274-9E30-4B1F-AC3C-CDBD084F5128}"/>
          </ac:spMkLst>
        </pc:spChg>
        <pc:spChg chg="add del mod ord">
          <ac:chgData name="Elhadi Belghache" userId="25bd9855-c3c8-4fe0-90d6-09dac4ca243f" providerId="ADAL" clId="{5B97B6A8-A515-487C-A1CF-026345BE3071}" dt="2022-03-03T16:57:32.965" v="128"/>
          <ac:spMkLst>
            <pc:docMk/>
            <pc:sldMk cId="249945003" sldId="265"/>
            <ac:spMk id="5" creationId="{56AF9228-E8C6-499A-9C8F-01546A0D52FF}"/>
          </ac:spMkLst>
        </pc:spChg>
        <pc:spChg chg="add del">
          <ac:chgData name="Elhadi Belghache" userId="25bd9855-c3c8-4fe0-90d6-09dac4ca243f" providerId="ADAL" clId="{5B97B6A8-A515-487C-A1CF-026345BE3071}" dt="2022-03-03T16:56:29.342" v="125" actId="478"/>
          <ac:spMkLst>
            <pc:docMk/>
            <pc:sldMk cId="249945003" sldId="265"/>
            <ac:spMk id="7" creationId="{A30736FD-1424-4D2C-A2D6-30BFF6FDF496}"/>
          </ac:spMkLst>
        </pc:spChg>
        <pc:spChg chg="add del">
          <ac:chgData name="Elhadi Belghache" userId="25bd9855-c3c8-4fe0-90d6-09dac4ca243f" providerId="ADAL" clId="{5B97B6A8-A515-487C-A1CF-026345BE3071}" dt="2022-03-03T16:56:37.590" v="127" actId="478"/>
          <ac:spMkLst>
            <pc:docMk/>
            <pc:sldMk cId="249945003" sldId="265"/>
            <ac:spMk id="9" creationId="{AEE8FD9D-1B39-4F25-833E-C1F47B83A01F}"/>
          </ac:spMkLst>
        </pc:spChg>
        <pc:picChg chg="add del mod">
          <ac:chgData name="Elhadi Belghache" userId="25bd9855-c3c8-4fe0-90d6-09dac4ca243f" providerId="ADAL" clId="{5B97B6A8-A515-487C-A1CF-026345BE3071}" dt="2022-03-04T02:28:53.795" v="3313" actId="21"/>
          <ac:picMkLst>
            <pc:docMk/>
            <pc:sldMk cId="249945003" sldId="265"/>
            <ac:picMk id="11" creationId="{8E491C4C-1BE6-4ACD-BFF0-6EC12C8A22E5}"/>
          </ac:picMkLst>
        </pc:picChg>
        <pc:picChg chg="add del mod">
          <ac:chgData name="Elhadi Belghache" userId="25bd9855-c3c8-4fe0-90d6-09dac4ca243f" providerId="ADAL" clId="{5B97B6A8-A515-487C-A1CF-026345BE3071}" dt="2022-03-04T02:28:53.795" v="3313" actId="21"/>
          <ac:picMkLst>
            <pc:docMk/>
            <pc:sldMk cId="249945003" sldId="265"/>
            <ac:picMk id="13" creationId="{5D092D4E-D0A8-4746-8DC0-FDF2A12D6A2C}"/>
          </ac:picMkLst>
        </pc:picChg>
        <pc:picChg chg="add del mod">
          <ac:chgData name="Elhadi Belghache" userId="25bd9855-c3c8-4fe0-90d6-09dac4ca243f" providerId="ADAL" clId="{5B97B6A8-A515-487C-A1CF-026345BE3071}" dt="2022-03-04T02:28:53.795" v="3313" actId="21"/>
          <ac:picMkLst>
            <pc:docMk/>
            <pc:sldMk cId="249945003" sldId="265"/>
            <ac:picMk id="15" creationId="{B9D41C3A-C7C8-47B1-BCAE-AEE55918D0A3}"/>
          </ac:picMkLst>
        </pc:picChg>
        <pc:picChg chg="add del mod">
          <ac:chgData name="Elhadi Belghache" userId="25bd9855-c3c8-4fe0-90d6-09dac4ca243f" providerId="ADAL" clId="{5B97B6A8-A515-487C-A1CF-026345BE3071}" dt="2022-03-03T17:13:26.167" v="183" actId="478"/>
          <ac:picMkLst>
            <pc:docMk/>
            <pc:sldMk cId="249945003" sldId="265"/>
            <ac:picMk id="17" creationId="{830C1956-0C79-4F4B-BE4B-AE3847EBB25A}"/>
          </ac:picMkLst>
        </pc:picChg>
        <pc:picChg chg="add del mod">
          <ac:chgData name="Elhadi Belghache" userId="25bd9855-c3c8-4fe0-90d6-09dac4ca243f" providerId="ADAL" clId="{5B97B6A8-A515-487C-A1CF-026345BE3071}" dt="2022-03-04T02:28:53.795" v="3313" actId="21"/>
          <ac:picMkLst>
            <pc:docMk/>
            <pc:sldMk cId="249945003" sldId="265"/>
            <ac:picMk id="18" creationId="{5AA595D5-DEED-4A27-85CE-CE3F8302B62A}"/>
          </ac:picMkLst>
        </pc:picChg>
        <pc:picChg chg="add del mod">
          <ac:chgData name="Elhadi Belghache" userId="25bd9855-c3c8-4fe0-90d6-09dac4ca243f" providerId="ADAL" clId="{5B97B6A8-A515-487C-A1CF-026345BE3071}" dt="2022-03-04T02:28:53.795" v="3313" actId="21"/>
          <ac:picMkLst>
            <pc:docMk/>
            <pc:sldMk cId="249945003" sldId="265"/>
            <ac:picMk id="19" creationId="{1619FE48-0A5A-4B0A-8AF3-EEA31DDB90A9}"/>
          </ac:picMkLst>
        </pc:picChg>
        <pc:picChg chg="add del mod">
          <ac:chgData name="Elhadi Belghache" userId="25bd9855-c3c8-4fe0-90d6-09dac4ca243f" providerId="ADAL" clId="{5B97B6A8-A515-487C-A1CF-026345BE3071}" dt="2022-03-04T02:28:53.795" v="3313" actId="21"/>
          <ac:picMkLst>
            <pc:docMk/>
            <pc:sldMk cId="249945003" sldId="265"/>
            <ac:picMk id="20" creationId="{B63B1860-753B-4440-B451-086A3523DE9E}"/>
          </ac:picMkLst>
        </pc:picChg>
      </pc:sldChg>
      <pc:sldChg chg="addSp delSp modSp new mod modClrScheme chgLayout">
        <pc:chgData name="Elhadi Belghache" userId="25bd9855-c3c8-4fe0-90d6-09dac4ca243f" providerId="ADAL" clId="{5B97B6A8-A515-487C-A1CF-026345BE3071}" dt="2022-03-04T14:08:36.580" v="5106" actId="14100"/>
        <pc:sldMkLst>
          <pc:docMk/>
          <pc:sldMk cId="2299679956" sldId="266"/>
        </pc:sldMkLst>
        <pc:spChg chg="del mod ord">
          <ac:chgData name="Elhadi Belghache" userId="25bd9855-c3c8-4fe0-90d6-09dac4ca243f" providerId="ADAL" clId="{5B97B6A8-A515-487C-A1CF-026345BE3071}" dt="2022-03-03T17:03:04.084" v="173" actId="700"/>
          <ac:spMkLst>
            <pc:docMk/>
            <pc:sldMk cId="2299679956" sldId="266"/>
            <ac:spMk id="2" creationId="{AFDE8AFE-5DE4-49A0-A51B-B7689836278A}"/>
          </ac:spMkLst>
        </pc:spChg>
        <pc:spChg chg="mod">
          <ac:chgData name="Elhadi Belghache" userId="25bd9855-c3c8-4fe0-90d6-09dac4ca243f" providerId="ADAL" clId="{5B97B6A8-A515-487C-A1CF-026345BE3071}" dt="2022-03-04T12:58:28.115" v="4461" actId="1037"/>
          <ac:spMkLst>
            <pc:docMk/>
            <pc:sldMk cId="2299679956" sldId="266"/>
            <ac:spMk id="3" creationId="{82872378-2547-4FC5-AF99-5A366BE1AFA4}"/>
          </ac:spMkLst>
        </pc:spChg>
        <pc:spChg chg="del mod ord">
          <ac:chgData name="Elhadi Belghache" userId="25bd9855-c3c8-4fe0-90d6-09dac4ca243f" providerId="ADAL" clId="{5B97B6A8-A515-487C-A1CF-026345BE3071}" dt="2022-03-03T17:03:04.084" v="173" actId="700"/>
          <ac:spMkLst>
            <pc:docMk/>
            <pc:sldMk cId="2299679956" sldId="266"/>
            <ac:spMk id="3" creationId="{D2A9DB5E-9078-4423-8459-4E37FF6D773E}"/>
          </ac:spMkLst>
        </pc:spChg>
        <pc:spChg chg="add mod ord">
          <ac:chgData name="Elhadi Belghache" userId="25bd9855-c3c8-4fe0-90d6-09dac4ca243f" providerId="ADAL" clId="{5B97B6A8-A515-487C-A1CF-026345BE3071}" dt="2022-03-04T14:08:36.580" v="5106" actId="14100"/>
          <ac:spMkLst>
            <pc:docMk/>
            <pc:sldMk cId="2299679956" sldId="266"/>
            <ac:spMk id="4" creationId="{958B6320-FBA1-4C75-B27D-9E9A0437CEFB}"/>
          </ac:spMkLst>
        </pc:spChg>
        <pc:spChg chg="add del mod ord">
          <ac:chgData name="Elhadi Belghache" userId="25bd9855-c3c8-4fe0-90d6-09dac4ca243f" providerId="ADAL" clId="{5B97B6A8-A515-487C-A1CF-026345BE3071}" dt="2022-03-03T17:04:47.931" v="174"/>
          <ac:spMkLst>
            <pc:docMk/>
            <pc:sldMk cId="2299679956" sldId="266"/>
            <ac:spMk id="5" creationId="{13EDBF4A-64DE-4DA8-93A1-9E4639B93F67}"/>
          </ac:spMkLst>
        </pc:spChg>
        <pc:spChg chg="add mod">
          <ac:chgData name="Elhadi Belghache" userId="25bd9855-c3c8-4fe0-90d6-09dac4ca243f" providerId="ADAL" clId="{5B97B6A8-A515-487C-A1CF-026345BE3071}" dt="2022-03-04T12:57:58.923" v="4451" actId="164"/>
          <ac:spMkLst>
            <pc:docMk/>
            <pc:sldMk cId="2299679956" sldId="266"/>
            <ac:spMk id="10" creationId="{34334515-D78B-4680-A74A-6D8FE4C571F2}"/>
          </ac:spMkLst>
        </pc:spChg>
        <pc:spChg chg="add del">
          <ac:chgData name="Elhadi Belghache" userId="25bd9855-c3c8-4fe0-90d6-09dac4ca243f" providerId="ADAL" clId="{5B97B6A8-A515-487C-A1CF-026345BE3071}" dt="2022-03-04T12:50:15.575" v="4318" actId="478"/>
          <ac:spMkLst>
            <pc:docMk/>
            <pc:sldMk cId="2299679956" sldId="266"/>
            <ac:spMk id="12" creationId="{29634209-8022-4060-B0C3-D2E843EC52FF}"/>
          </ac:spMkLst>
        </pc:spChg>
        <pc:spChg chg="add mod ord">
          <ac:chgData name="Elhadi Belghache" userId="25bd9855-c3c8-4fe0-90d6-09dac4ca243f" providerId="ADAL" clId="{5B97B6A8-A515-487C-A1CF-026345BE3071}" dt="2022-03-04T12:52:27.704" v="4385" actId="113"/>
          <ac:spMkLst>
            <pc:docMk/>
            <pc:sldMk cId="2299679956" sldId="266"/>
            <ac:spMk id="13" creationId="{D78FAFB9-6172-4155-9E1A-442B5E332B1F}"/>
          </ac:spMkLst>
        </pc:spChg>
        <pc:spChg chg="add mod">
          <ac:chgData name="Elhadi Belghache" userId="25bd9855-c3c8-4fe0-90d6-09dac4ca243f" providerId="ADAL" clId="{5B97B6A8-A515-487C-A1CF-026345BE3071}" dt="2022-03-04T12:58:28.115" v="4461" actId="1037"/>
          <ac:spMkLst>
            <pc:docMk/>
            <pc:sldMk cId="2299679956" sldId="266"/>
            <ac:spMk id="14" creationId="{3EE2BFA1-735E-480A-8C5B-3EDD966509CD}"/>
          </ac:spMkLst>
        </pc:spChg>
        <pc:spChg chg="add mod">
          <ac:chgData name="Elhadi Belghache" userId="25bd9855-c3c8-4fe0-90d6-09dac4ca243f" providerId="ADAL" clId="{5B97B6A8-A515-487C-A1CF-026345BE3071}" dt="2022-03-04T12:58:28.115" v="4461" actId="1037"/>
          <ac:spMkLst>
            <pc:docMk/>
            <pc:sldMk cId="2299679956" sldId="266"/>
            <ac:spMk id="15" creationId="{A20ACEFB-820D-4AE1-8451-5CE28767F667}"/>
          </ac:spMkLst>
        </pc:spChg>
        <pc:grpChg chg="add mod">
          <ac:chgData name="Elhadi Belghache" userId="25bd9855-c3c8-4fe0-90d6-09dac4ca243f" providerId="ADAL" clId="{5B97B6A8-A515-487C-A1CF-026345BE3071}" dt="2022-03-04T12:58:34.606" v="4462" actId="1076"/>
          <ac:grpSpMkLst>
            <pc:docMk/>
            <pc:sldMk cId="2299679956" sldId="266"/>
            <ac:grpSpMk id="16" creationId="{B01BF55B-DDE7-48FE-853C-C1DC68CCCE1E}"/>
          </ac:grpSpMkLst>
        </pc:grpChg>
        <pc:picChg chg="add mod">
          <ac:chgData name="Elhadi Belghache" userId="25bd9855-c3c8-4fe0-90d6-09dac4ca243f" providerId="ADAL" clId="{5B97B6A8-A515-487C-A1CF-026345BE3071}" dt="2022-03-04T12:58:28.115" v="4461" actId="1037"/>
          <ac:picMkLst>
            <pc:docMk/>
            <pc:sldMk cId="2299679956" sldId="266"/>
            <ac:picMk id="5" creationId="{C19797B4-B8B9-42F2-B63B-BC480CDF21CB}"/>
          </ac:picMkLst>
        </pc:picChg>
        <pc:picChg chg="add mod ord">
          <ac:chgData name="Elhadi Belghache" userId="25bd9855-c3c8-4fe0-90d6-09dac4ca243f" providerId="ADAL" clId="{5B97B6A8-A515-487C-A1CF-026345BE3071}" dt="2022-03-04T12:47:23.599" v="4285" actId="1036"/>
          <ac:picMkLst>
            <pc:docMk/>
            <pc:sldMk cId="2299679956" sldId="266"/>
            <ac:picMk id="7" creationId="{405854D3-B7B2-4934-845E-2D3476D3CF25}"/>
          </ac:picMkLst>
        </pc:picChg>
        <pc:picChg chg="add mod">
          <ac:chgData name="Elhadi Belghache" userId="25bd9855-c3c8-4fe0-90d6-09dac4ca243f" providerId="ADAL" clId="{5B97B6A8-A515-487C-A1CF-026345BE3071}" dt="2022-03-04T12:58:28.115" v="4461" actId="1037"/>
          <ac:picMkLst>
            <pc:docMk/>
            <pc:sldMk cId="2299679956" sldId="266"/>
            <ac:picMk id="8" creationId="{10E51CC8-DC52-4472-8FA4-8B26DBE0C520}"/>
          </ac:picMkLst>
        </pc:picChg>
        <pc:cxnChg chg="add mod">
          <ac:chgData name="Elhadi Belghache" userId="25bd9855-c3c8-4fe0-90d6-09dac4ca243f" providerId="ADAL" clId="{5B97B6A8-A515-487C-A1CF-026345BE3071}" dt="2022-03-04T12:57:58.923" v="4451" actId="164"/>
          <ac:cxnSpMkLst>
            <pc:docMk/>
            <pc:sldMk cId="2299679956" sldId="266"/>
            <ac:cxnSpMk id="9" creationId="{0433FE4B-CFE1-4DE4-A90B-26A71291263B}"/>
          </ac:cxnSpMkLst>
        </pc:cxnChg>
      </pc:sldChg>
      <pc:sldChg chg="addSp delSp modSp add mod">
        <pc:chgData name="Elhadi Belghache" userId="25bd9855-c3c8-4fe0-90d6-09dac4ca243f" providerId="ADAL" clId="{5B97B6A8-A515-487C-A1CF-026345BE3071}" dt="2022-03-04T14:13:51.507" v="5390" actId="1037"/>
        <pc:sldMkLst>
          <pc:docMk/>
          <pc:sldMk cId="269896581" sldId="267"/>
        </pc:sldMkLst>
        <pc:spChg chg="add del mod">
          <ac:chgData name="Elhadi Belghache" userId="25bd9855-c3c8-4fe0-90d6-09dac4ca243f" providerId="ADAL" clId="{5B97B6A8-A515-487C-A1CF-026345BE3071}" dt="2022-03-03T17:05:20.436" v="177"/>
          <ac:spMkLst>
            <pc:docMk/>
            <pc:sldMk cId="269896581" sldId="267"/>
            <ac:spMk id="3" creationId="{70B84B7F-BCE9-42AB-B462-6EB59A39D0A5}"/>
          </ac:spMkLst>
        </pc:spChg>
        <pc:spChg chg="mod">
          <ac:chgData name="Elhadi Belghache" userId="25bd9855-c3c8-4fe0-90d6-09dac4ca243f" providerId="ADAL" clId="{5B97B6A8-A515-487C-A1CF-026345BE3071}" dt="2022-03-04T13:45:13.668" v="4792" actId="20577"/>
          <ac:spMkLst>
            <pc:docMk/>
            <pc:sldMk cId="269896581" sldId="267"/>
            <ac:spMk id="4" creationId="{958B6320-FBA1-4C75-B27D-9E9A0437CEFB}"/>
          </ac:spMkLst>
        </pc:spChg>
        <pc:spChg chg="add mod">
          <ac:chgData name="Elhadi Belghache" userId="25bd9855-c3c8-4fe0-90d6-09dac4ca243f" providerId="ADAL" clId="{5B97B6A8-A515-487C-A1CF-026345BE3071}" dt="2022-03-04T13:25:55.301" v="4697"/>
          <ac:spMkLst>
            <pc:docMk/>
            <pc:sldMk cId="269896581" sldId="267"/>
            <ac:spMk id="5" creationId="{B2B4D72C-C547-4242-A3FA-4CBDB69F4BC8}"/>
          </ac:spMkLst>
        </pc:spChg>
        <pc:spChg chg="add del mod">
          <ac:chgData name="Elhadi Belghache" userId="25bd9855-c3c8-4fe0-90d6-09dac4ca243f" providerId="ADAL" clId="{5B97B6A8-A515-487C-A1CF-026345BE3071}" dt="2022-03-04T02:19:50.580" v="3259" actId="478"/>
          <ac:spMkLst>
            <pc:docMk/>
            <pc:sldMk cId="269896581" sldId="267"/>
            <ac:spMk id="7" creationId="{552CB696-CB06-4485-9BE8-6D86F3EF7C76}"/>
          </ac:spMkLst>
        </pc:spChg>
        <pc:spChg chg="mod">
          <ac:chgData name="Elhadi Belghache" userId="25bd9855-c3c8-4fe0-90d6-09dac4ca243f" providerId="ADAL" clId="{5B97B6A8-A515-487C-A1CF-026345BE3071}" dt="2022-03-04T13:23:06.518" v="4674" actId="1076"/>
          <ac:spMkLst>
            <pc:docMk/>
            <pc:sldMk cId="269896581" sldId="267"/>
            <ac:spMk id="11" creationId="{841B5D04-0619-467C-8E8A-4F710734E415}"/>
          </ac:spMkLst>
        </pc:spChg>
        <pc:spChg chg="add del mod ord">
          <ac:chgData name="Elhadi Belghache" userId="25bd9855-c3c8-4fe0-90d6-09dac4ca243f" providerId="ADAL" clId="{5B97B6A8-A515-487C-A1CF-026345BE3071}" dt="2022-03-04T02:20:54.211" v="3268" actId="478"/>
          <ac:spMkLst>
            <pc:docMk/>
            <pc:sldMk cId="269896581" sldId="267"/>
            <ac:spMk id="12" creationId="{45C13DA9-4F25-49FA-86B0-7B2A9A024325}"/>
          </ac:spMkLst>
        </pc:spChg>
        <pc:spChg chg="add mod">
          <ac:chgData name="Elhadi Belghache" userId="25bd9855-c3c8-4fe0-90d6-09dac4ca243f" providerId="ADAL" clId="{5B97B6A8-A515-487C-A1CF-026345BE3071}" dt="2022-03-04T13:25:55.301" v="4697"/>
          <ac:spMkLst>
            <pc:docMk/>
            <pc:sldMk cId="269896581" sldId="267"/>
            <ac:spMk id="14" creationId="{6D988B54-61AA-496C-B774-3F48B33A72C3}"/>
          </ac:spMkLst>
        </pc:spChg>
        <pc:spChg chg="add mod">
          <ac:chgData name="Elhadi Belghache" userId="25bd9855-c3c8-4fe0-90d6-09dac4ca243f" providerId="ADAL" clId="{5B97B6A8-A515-487C-A1CF-026345BE3071}" dt="2022-03-04T13:26:26.172" v="4708" actId="164"/>
          <ac:spMkLst>
            <pc:docMk/>
            <pc:sldMk cId="269896581" sldId="267"/>
            <ac:spMk id="15" creationId="{D3E4363B-B0BA-44BD-9BAD-63B30CAA1585}"/>
          </ac:spMkLst>
        </pc:spChg>
        <pc:spChg chg="del mod topLvl">
          <ac:chgData name="Elhadi Belghache" userId="25bd9855-c3c8-4fe0-90d6-09dac4ca243f" providerId="ADAL" clId="{5B97B6A8-A515-487C-A1CF-026345BE3071}" dt="2022-03-04T14:11:50.566" v="5163" actId="478"/>
          <ac:spMkLst>
            <pc:docMk/>
            <pc:sldMk cId="269896581" sldId="267"/>
            <ac:spMk id="19" creationId="{1D922B09-0330-4B0B-81A0-5C93C92F75B2}"/>
          </ac:spMkLst>
        </pc:spChg>
        <pc:grpChg chg="add mod">
          <ac:chgData name="Elhadi Belghache" userId="25bd9855-c3c8-4fe0-90d6-09dac4ca243f" providerId="ADAL" clId="{5B97B6A8-A515-487C-A1CF-026345BE3071}" dt="2022-03-04T14:11:41.963" v="5161" actId="1036"/>
          <ac:grpSpMkLst>
            <pc:docMk/>
            <pc:sldMk cId="269896581" sldId="267"/>
            <ac:grpSpMk id="2" creationId="{3D2181B0-78E0-47C0-99B5-6458556440CF}"/>
          </ac:grpSpMkLst>
        </pc:grpChg>
        <pc:grpChg chg="add mod">
          <ac:chgData name="Elhadi Belghache" userId="25bd9855-c3c8-4fe0-90d6-09dac4ca243f" providerId="ADAL" clId="{5B97B6A8-A515-487C-A1CF-026345BE3071}" dt="2022-03-04T14:11:39.538" v="5158" actId="1037"/>
          <ac:grpSpMkLst>
            <pc:docMk/>
            <pc:sldMk cId="269896581" sldId="267"/>
            <ac:grpSpMk id="8" creationId="{E93342EA-7DD3-4FE3-A3FB-D17746E6E06B}"/>
          </ac:grpSpMkLst>
        </pc:grpChg>
        <pc:grpChg chg="add mod">
          <ac:chgData name="Elhadi Belghache" userId="25bd9855-c3c8-4fe0-90d6-09dac4ca243f" providerId="ADAL" clId="{5B97B6A8-A515-487C-A1CF-026345BE3071}" dt="2022-03-04T13:26:26.172" v="4708" actId="164"/>
          <ac:grpSpMkLst>
            <pc:docMk/>
            <pc:sldMk cId="269896581" sldId="267"/>
            <ac:grpSpMk id="16" creationId="{2FF6D466-48CC-4664-A12F-8C88454F36B2}"/>
          </ac:grpSpMkLst>
        </pc:grpChg>
        <pc:grpChg chg="add del mod">
          <ac:chgData name="Elhadi Belghache" userId="25bd9855-c3c8-4fe0-90d6-09dac4ca243f" providerId="ADAL" clId="{5B97B6A8-A515-487C-A1CF-026345BE3071}" dt="2022-03-04T14:11:50.566" v="5163" actId="478"/>
          <ac:grpSpMkLst>
            <pc:docMk/>
            <pc:sldMk cId="269896581" sldId="267"/>
            <ac:grpSpMk id="17" creationId="{876251E2-F60C-4983-97BA-15FA68F71F4E}"/>
          </ac:grpSpMkLst>
        </pc:grpChg>
        <pc:picChg chg="add del mod">
          <ac:chgData name="Elhadi Belghache" userId="25bd9855-c3c8-4fe0-90d6-09dac4ca243f" providerId="ADAL" clId="{5B97B6A8-A515-487C-A1CF-026345BE3071}" dt="2022-03-04T02:19:16.594" v="3243" actId="21"/>
          <ac:picMkLst>
            <pc:docMk/>
            <pc:sldMk cId="269896581" sldId="267"/>
            <ac:picMk id="6" creationId="{365E621B-47C2-4739-8AA1-559ECAB38C50}"/>
          </ac:picMkLst>
        </pc:picChg>
        <pc:picChg chg="add mod">
          <ac:chgData name="Elhadi Belghache" userId="25bd9855-c3c8-4fe0-90d6-09dac4ca243f" providerId="ADAL" clId="{5B97B6A8-A515-487C-A1CF-026345BE3071}" dt="2022-03-04T13:26:26.172" v="4708" actId="164"/>
          <ac:picMkLst>
            <pc:docMk/>
            <pc:sldMk cId="269896581" sldId="267"/>
            <ac:picMk id="6" creationId="{7AE44CB0-E7A8-4CDC-974D-B7B3932930D4}"/>
          </ac:picMkLst>
        </pc:picChg>
        <pc:picChg chg="del">
          <ac:chgData name="Elhadi Belghache" userId="25bd9855-c3c8-4fe0-90d6-09dac4ca243f" providerId="ADAL" clId="{5B97B6A8-A515-487C-A1CF-026345BE3071}" dt="2022-03-03T17:05:15.565" v="176" actId="478"/>
          <ac:picMkLst>
            <pc:docMk/>
            <pc:sldMk cId="269896581" sldId="267"/>
            <ac:picMk id="7" creationId="{405854D3-B7B2-4934-845E-2D3476D3CF25}"/>
          </ac:picMkLst>
        </pc:picChg>
        <pc:picChg chg="add mod">
          <ac:chgData name="Elhadi Belghache" userId="25bd9855-c3c8-4fe0-90d6-09dac4ca243f" providerId="ADAL" clId="{5B97B6A8-A515-487C-A1CF-026345BE3071}" dt="2022-03-04T13:25:55.301" v="4697"/>
          <ac:picMkLst>
            <pc:docMk/>
            <pc:sldMk cId="269896581" sldId="267"/>
            <ac:picMk id="9" creationId="{8F2125D8-F3E9-414B-83D4-9E2A7981FC36}"/>
          </ac:picMkLst>
        </pc:picChg>
        <pc:picChg chg="mod modCrop">
          <ac:chgData name="Elhadi Belghache" userId="25bd9855-c3c8-4fe0-90d6-09dac4ca243f" providerId="ADAL" clId="{5B97B6A8-A515-487C-A1CF-026345BE3071}" dt="2022-03-04T13:22:58.099" v="4673" actId="1076"/>
          <ac:picMkLst>
            <pc:docMk/>
            <pc:sldMk cId="269896581" sldId="267"/>
            <ac:picMk id="10" creationId="{504835AF-8D8E-4463-ABB3-3B48B0BC11C5}"/>
          </ac:picMkLst>
        </pc:picChg>
        <pc:picChg chg="add mod">
          <ac:chgData name="Elhadi Belghache" userId="25bd9855-c3c8-4fe0-90d6-09dac4ca243f" providerId="ADAL" clId="{5B97B6A8-A515-487C-A1CF-026345BE3071}" dt="2022-03-04T13:26:26.172" v="4708" actId="164"/>
          <ac:picMkLst>
            <pc:docMk/>
            <pc:sldMk cId="269896581" sldId="267"/>
            <ac:picMk id="12" creationId="{5A7E1CAE-1299-442B-8EF4-F0F4109D44B6}"/>
          </ac:picMkLst>
        </pc:picChg>
        <pc:cxnChg chg="mod topLvl">
          <ac:chgData name="Elhadi Belghache" userId="25bd9855-c3c8-4fe0-90d6-09dac4ca243f" providerId="ADAL" clId="{5B97B6A8-A515-487C-A1CF-026345BE3071}" dt="2022-03-04T14:13:51.507" v="5390" actId="1037"/>
          <ac:cxnSpMkLst>
            <pc:docMk/>
            <pc:sldMk cId="269896581" sldId="267"/>
            <ac:cxnSpMk id="18" creationId="{3C538D30-95F2-4CAD-AC5B-A7AA3C35EE88}"/>
          </ac:cxnSpMkLst>
        </pc:cxnChg>
        <pc:cxnChg chg="add mod">
          <ac:chgData name="Elhadi Belghache" userId="25bd9855-c3c8-4fe0-90d6-09dac4ca243f" providerId="ADAL" clId="{5B97B6A8-A515-487C-A1CF-026345BE3071}" dt="2022-03-04T14:12:03.842" v="5168" actId="1076"/>
          <ac:cxnSpMkLst>
            <pc:docMk/>
            <pc:sldMk cId="269896581" sldId="267"/>
            <ac:cxnSpMk id="21" creationId="{A42327EF-D546-4BCA-BC8E-D634C48FBA0D}"/>
          </ac:cxnSpMkLst>
        </pc:cxnChg>
        <pc:cxnChg chg="add del mod">
          <ac:chgData name="Elhadi Belghache" userId="25bd9855-c3c8-4fe0-90d6-09dac4ca243f" providerId="ADAL" clId="{5B97B6A8-A515-487C-A1CF-026345BE3071}" dt="2022-03-04T14:12:28.094" v="5251" actId="21"/>
          <ac:cxnSpMkLst>
            <pc:docMk/>
            <pc:sldMk cId="269896581" sldId="267"/>
            <ac:cxnSpMk id="22" creationId="{2E853D82-AB2E-44D4-9FEA-88F75384354A}"/>
          </ac:cxnSpMkLst>
        </pc:cxnChg>
      </pc:sldChg>
      <pc:sldChg chg="addSp delSp modSp add del mod">
        <pc:chgData name="Elhadi Belghache" userId="25bd9855-c3c8-4fe0-90d6-09dac4ca243f" providerId="ADAL" clId="{5B97B6A8-A515-487C-A1CF-026345BE3071}" dt="2022-03-04T13:59:57.712" v="5005" actId="47"/>
        <pc:sldMkLst>
          <pc:docMk/>
          <pc:sldMk cId="801357327" sldId="268"/>
        </pc:sldMkLst>
        <pc:picChg chg="add del mod">
          <ac:chgData name="Elhadi Belghache" userId="25bd9855-c3c8-4fe0-90d6-09dac4ca243f" providerId="ADAL" clId="{5B97B6A8-A515-487C-A1CF-026345BE3071}" dt="2022-03-03T17:14:39.152" v="191" actId="478"/>
          <ac:picMkLst>
            <pc:docMk/>
            <pc:sldMk cId="801357327" sldId="268"/>
            <ac:picMk id="9" creationId="{5D049FA6-DD2E-4F89-A864-36D484A5A550}"/>
          </ac:picMkLst>
        </pc:picChg>
        <pc:picChg chg="add del mod">
          <ac:chgData name="Elhadi Belghache" userId="25bd9855-c3c8-4fe0-90d6-09dac4ca243f" providerId="ADAL" clId="{5B97B6A8-A515-487C-A1CF-026345BE3071}" dt="2022-03-03T17:14:39.152" v="191" actId="478"/>
          <ac:picMkLst>
            <pc:docMk/>
            <pc:sldMk cId="801357327" sldId="268"/>
            <ac:picMk id="10" creationId="{C602C8CD-3C68-44A4-8651-F8DF5B6A2053}"/>
          </ac:picMkLst>
        </pc:picChg>
        <pc:picChg chg="del">
          <ac:chgData name="Elhadi Belghache" userId="25bd9855-c3c8-4fe0-90d6-09dac4ca243f" providerId="ADAL" clId="{5B97B6A8-A515-487C-A1CF-026345BE3071}" dt="2022-03-03T17:14:39.152" v="191" actId="478"/>
          <ac:picMkLst>
            <pc:docMk/>
            <pc:sldMk cId="801357327" sldId="268"/>
            <ac:picMk id="18" creationId="{5AA595D5-DEED-4A27-85CE-CE3F8302B62A}"/>
          </ac:picMkLst>
        </pc:picChg>
        <pc:picChg chg="del">
          <ac:chgData name="Elhadi Belghache" userId="25bd9855-c3c8-4fe0-90d6-09dac4ca243f" providerId="ADAL" clId="{5B97B6A8-A515-487C-A1CF-026345BE3071}" dt="2022-03-03T17:14:42.464" v="193" actId="478"/>
          <ac:picMkLst>
            <pc:docMk/>
            <pc:sldMk cId="801357327" sldId="268"/>
            <ac:picMk id="19" creationId="{1619FE48-0A5A-4B0A-8AF3-EEA31DDB90A9}"/>
          </ac:picMkLst>
        </pc:picChg>
        <pc:picChg chg="del mod">
          <ac:chgData name="Elhadi Belghache" userId="25bd9855-c3c8-4fe0-90d6-09dac4ca243f" providerId="ADAL" clId="{5B97B6A8-A515-487C-A1CF-026345BE3071}" dt="2022-03-03T17:14:42.464" v="193" actId="478"/>
          <ac:picMkLst>
            <pc:docMk/>
            <pc:sldMk cId="801357327" sldId="268"/>
            <ac:picMk id="20" creationId="{B63B1860-753B-4440-B451-086A3523DE9E}"/>
          </ac:picMkLst>
        </pc:picChg>
      </pc:sldChg>
      <pc:sldChg chg="addSp delSp modSp add mod">
        <pc:chgData name="Elhadi Belghache" userId="25bd9855-c3c8-4fe0-90d6-09dac4ca243f" providerId="ADAL" clId="{5B97B6A8-A515-487C-A1CF-026345BE3071}" dt="2022-03-04T02:32:29.190" v="3326"/>
        <pc:sldMkLst>
          <pc:docMk/>
          <pc:sldMk cId="2673650201" sldId="269"/>
        </pc:sldMkLst>
        <pc:spChg chg="add del mod topLvl">
          <ac:chgData name="Elhadi Belghache" userId="25bd9855-c3c8-4fe0-90d6-09dac4ca243f" providerId="ADAL" clId="{5B97B6A8-A515-487C-A1CF-026345BE3071}" dt="2022-03-03T19:07:48.997" v="1120" actId="478"/>
          <ac:spMkLst>
            <pc:docMk/>
            <pc:sldMk cId="2673650201" sldId="269"/>
            <ac:spMk id="2" creationId="{BD2CB3F6-D3BA-47E1-88D3-1941A7731D90}"/>
          </ac:spMkLst>
        </pc:spChg>
        <pc:spChg chg="mod">
          <ac:chgData name="Elhadi Belghache" userId="25bd9855-c3c8-4fe0-90d6-09dac4ca243f" providerId="ADAL" clId="{5B97B6A8-A515-487C-A1CF-026345BE3071}" dt="2022-03-03T19:13:59.849" v="1241" actId="6549"/>
          <ac:spMkLst>
            <pc:docMk/>
            <pc:sldMk cId="2673650201" sldId="269"/>
            <ac:spMk id="4" creationId="{566EEFCD-CFC8-4B50-BCAC-17E73DAA2F67}"/>
          </ac:spMkLst>
        </pc:spChg>
        <pc:spChg chg="mod">
          <ac:chgData name="Elhadi Belghache" userId="25bd9855-c3c8-4fe0-90d6-09dac4ca243f" providerId="ADAL" clId="{5B97B6A8-A515-487C-A1CF-026345BE3071}" dt="2022-03-03T19:12:31.992" v="1208" actId="20577"/>
          <ac:spMkLst>
            <pc:docMk/>
            <pc:sldMk cId="2673650201" sldId="269"/>
            <ac:spMk id="5" creationId="{7D266EE9-11C1-4F1C-AAC0-09A6FB709CA3}"/>
          </ac:spMkLst>
        </pc:spChg>
        <pc:spChg chg="mod">
          <ac:chgData name="Elhadi Belghache" userId="25bd9855-c3c8-4fe0-90d6-09dac4ca243f" providerId="ADAL" clId="{5B97B6A8-A515-487C-A1CF-026345BE3071}" dt="2022-03-04T02:32:29.190" v="3326"/>
          <ac:spMkLst>
            <pc:docMk/>
            <pc:sldMk cId="2673650201" sldId="269"/>
            <ac:spMk id="9" creationId="{B8D7387E-D365-4275-B542-9956F79ED3C2}"/>
          </ac:spMkLst>
        </pc:spChg>
        <pc:spChg chg="mod">
          <ac:chgData name="Elhadi Belghache" userId="25bd9855-c3c8-4fe0-90d6-09dac4ca243f" providerId="ADAL" clId="{5B97B6A8-A515-487C-A1CF-026345BE3071}" dt="2022-03-03T17:34:05.321" v="258" actId="1076"/>
          <ac:spMkLst>
            <pc:docMk/>
            <pc:sldMk cId="2673650201" sldId="269"/>
            <ac:spMk id="12" creationId="{71491AAB-2040-4317-BFBE-C127649085C5}"/>
          </ac:spMkLst>
        </pc:spChg>
        <pc:spChg chg="add mod">
          <ac:chgData name="Elhadi Belghache" userId="25bd9855-c3c8-4fe0-90d6-09dac4ca243f" providerId="ADAL" clId="{5B97B6A8-A515-487C-A1CF-026345BE3071}" dt="2022-03-03T19:12:21.610" v="1207" actId="14100"/>
          <ac:spMkLst>
            <pc:docMk/>
            <pc:sldMk cId="2673650201" sldId="269"/>
            <ac:spMk id="15" creationId="{64D7598A-E3A0-451F-8135-72CDDAC700D4}"/>
          </ac:spMkLst>
        </pc:spChg>
        <pc:spChg chg="add mod">
          <ac:chgData name="Elhadi Belghache" userId="25bd9855-c3c8-4fe0-90d6-09dac4ca243f" providerId="ADAL" clId="{5B97B6A8-A515-487C-A1CF-026345BE3071}" dt="2022-03-03T22:32:09.298" v="1283" actId="207"/>
          <ac:spMkLst>
            <pc:docMk/>
            <pc:sldMk cId="2673650201" sldId="269"/>
            <ac:spMk id="16" creationId="{EA3EF898-81C6-46EE-B9B9-B81DC6E22FE8}"/>
          </ac:spMkLst>
        </pc:spChg>
        <pc:spChg chg="add del">
          <ac:chgData name="Elhadi Belghache" userId="25bd9855-c3c8-4fe0-90d6-09dac4ca243f" providerId="ADAL" clId="{5B97B6A8-A515-487C-A1CF-026345BE3071}" dt="2022-03-03T18:19:13.261" v="661" actId="22"/>
          <ac:spMkLst>
            <pc:docMk/>
            <pc:sldMk cId="2673650201" sldId="269"/>
            <ac:spMk id="17" creationId="{639C80E5-C5F8-4A37-953D-C9FE5FCE0C5A}"/>
          </ac:spMkLst>
        </pc:spChg>
        <pc:spChg chg="add mod">
          <ac:chgData name="Elhadi Belghache" userId="25bd9855-c3c8-4fe0-90d6-09dac4ca243f" providerId="ADAL" clId="{5B97B6A8-A515-487C-A1CF-026345BE3071}" dt="2022-03-03T22:32:09.298" v="1283" actId="207"/>
          <ac:spMkLst>
            <pc:docMk/>
            <pc:sldMk cId="2673650201" sldId="269"/>
            <ac:spMk id="17" creationId="{D8B25126-FE27-419F-8659-06A1760F504F}"/>
          </ac:spMkLst>
        </pc:spChg>
        <pc:spChg chg="mod">
          <ac:chgData name="Elhadi Belghache" userId="25bd9855-c3c8-4fe0-90d6-09dac4ca243f" providerId="ADAL" clId="{5B97B6A8-A515-487C-A1CF-026345BE3071}" dt="2022-03-03T19:04:54.700" v="1100" actId="1035"/>
          <ac:spMkLst>
            <pc:docMk/>
            <pc:sldMk cId="2673650201" sldId="269"/>
            <ac:spMk id="21" creationId="{486A5A03-AEEF-436A-AFD2-9FF720C91C6D}"/>
          </ac:spMkLst>
        </pc:spChg>
        <pc:spChg chg="add del mod">
          <ac:chgData name="Elhadi Belghache" userId="25bd9855-c3c8-4fe0-90d6-09dac4ca243f" providerId="ADAL" clId="{5B97B6A8-A515-487C-A1CF-026345BE3071}" dt="2022-03-03T18:50:29.809" v="895" actId="478"/>
          <ac:spMkLst>
            <pc:docMk/>
            <pc:sldMk cId="2673650201" sldId="269"/>
            <ac:spMk id="25" creationId="{D0D51FFC-58EC-40D2-A234-A1DE2E271392}"/>
          </ac:spMkLst>
        </pc:spChg>
        <pc:spChg chg="add mod">
          <ac:chgData name="Elhadi Belghache" userId="25bd9855-c3c8-4fe0-90d6-09dac4ca243f" providerId="ADAL" clId="{5B97B6A8-A515-487C-A1CF-026345BE3071}" dt="2022-03-03T19:11:06.960" v="1194" actId="1036"/>
          <ac:spMkLst>
            <pc:docMk/>
            <pc:sldMk cId="2673650201" sldId="269"/>
            <ac:spMk id="34" creationId="{9F2C3BA0-EF6E-4BC9-A194-86E5CEC30BE0}"/>
          </ac:spMkLst>
        </pc:spChg>
        <pc:grpChg chg="add del mod">
          <ac:chgData name="Elhadi Belghache" userId="25bd9855-c3c8-4fe0-90d6-09dac4ca243f" providerId="ADAL" clId="{5B97B6A8-A515-487C-A1CF-026345BE3071}" dt="2022-03-03T19:04:21.200" v="1085" actId="165"/>
          <ac:grpSpMkLst>
            <pc:docMk/>
            <pc:sldMk cId="2673650201" sldId="269"/>
            <ac:grpSpMk id="6" creationId="{9E19FBF8-B2A5-4E23-B75B-6FC3A88F6575}"/>
          </ac:grpSpMkLst>
        </pc:grpChg>
        <pc:grpChg chg="add del mod">
          <ac:chgData name="Elhadi Belghache" userId="25bd9855-c3c8-4fe0-90d6-09dac4ca243f" providerId="ADAL" clId="{5B97B6A8-A515-487C-A1CF-026345BE3071}" dt="2022-03-03T17:35:59.461" v="267" actId="478"/>
          <ac:grpSpMkLst>
            <pc:docMk/>
            <pc:sldMk cId="2673650201" sldId="269"/>
            <ac:grpSpMk id="10" creationId="{A47150F7-1DF3-4C62-B3CA-1D3826C25588}"/>
          </ac:grpSpMkLst>
        </pc:grpChg>
        <pc:grpChg chg="add mod">
          <ac:chgData name="Elhadi Belghache" userId="25bd9855-c3c8-4fe0-90d6-09dac4ca243f" providerId="ADAL" clId="{5B97B6A8-A515-487C-A1CF-026345BE3071}" dt="2022-03-03T22:31:20.830" v="1278" actId="207"/>
          <ac:grpSpMkLst>
            <pc:docMk/>
            <pc:sldMk cId="2673650201" sldId="269"/>
            <ac:grpSpMk id="18" creationId="{614E6C01-1B1B-4D64-8D51-52AEDD39BBC1}"/>
          </ac:grpSpMkLst>
        </pc:grpChg>
        <pc:grpChg chg="add mod topLvl">
          <ac:chgData name="Elhadi Belghache" userId="25bd9855-c3c8-4fe0-90d6-09dac4ca243f" providerId="ADAL" clId="{5B97B6A8-A515-487C-A1CF-026345BE3071}" dt="2022-03-03T19:13:33.201" v="1237" actId="1036"/>
          <ac:grpSpMkLst>
            <pc:docMk/>
            <pc:sldMk cId="2673650201" sldId="269"/>
            <ac:grpSpMk id="19" creationId="{F40098B6-F3A7-4885-9B3E-BE39C75E5077}"/>
          </ac:grpSpMkLst>
        </pc:grpChg>
        <pc:grpChg chg="add del mod">
          <ac:chgData name="Elhadi Belghache" userId="25bd9855-c3c8-4fe0-90d6-09dac4ca243f" providerId="ADAL" clId="{5B97B6A8-A515-487C-A1CF-026345BE3071}" dt="2022-03-03T18:26:41.843" v="738" actId="21"/>
          <ac:grpSpMkLst>
            <pc:docMk/>
            <pc:sldMk cId="2673650201" sldId="269"/>
            <ac:grpSpMk id="20" creationId="{1D698D5E-FD19-40E1-9F44-C7B8A27B4441}"/>
          </ac:grpSpMkLst>
        </pc:grpChg>
        <pc:grpChg chg="add del mod">
          <ac:chgData name="Elhadi Belghache" userId="25bd9855-c3c8-4fe0-90d6-09dac4ca243f" providerId="ADAL" clId="{5B97B6A8-A515-487C-A1CF-026345BE3071}" dt="2022-03-03T18:31:11.575" v="784" actId="478"/>
          <ac:grpSpMkLst>
            <pc:docMk/>
            <pc:sldMk cId="2673650201" sldId="269"/>
            <ac:grpSpMk id="27" creationId="{34A31D40-8AD7-43CD-82BA-EF3C8F517ADD}"/>
          </ac:grpSpMkLst>
        </pc:grpChg>
        <pc:grpChg chg="add mod">
          <ac:chgData name="Elhadi Belghache" userId="25bd9855-c3c8-4fe0-90d6-09dac4ca243f" providerId="ADAL" clId="{5B97B6A8-A515-487C-A1CF-026345BE3071}" dt="2022-03-03T18:48:24.156" v="869" actId="164"/>
          <ac:grpSpMkLst>
            <pc:docMk/>
            <pc:sldMk cId="2673650201" sldId="269"/>
            <ac:grpSpMk id="35" creationId="{F019065B-E5FC-48F4-B5EC-054AF01A5BD6}"/>
          </ac:grpSpMkLst>
        </pc:grpChg>
        <pc:grpChg chg="add mod">
          <ac:chgData name="Elhadi Belghache" userId="25bd9855-c3c8-4fe0-90d6-09dac4ca243f" providerId="ADAL" clId="{5B97B6A8-A515-487C-A1CF-026345BE3071}" dt="2022-03-03T19:11:06.960" v="1194" actId="1036"/>
          <ac:grpSpMkLst>
            <pc:docMk/>
            <pc:sldMk cId="2673650201" sldId="269"/>
            <ac:grpSpMk id="36" creationId="{0DBB7926-1ED6-4882-AA6A-F6A4256D7EB5}"/>
          </ac:grpSpMkLst>
        </pc:grpChg>
        <pc:grpChg chg="add mod">
          <ac:chgData name="Elhadi Belghache" userId="25bd9855-c3c8-4fe0-90d6-09dac4ca243f" providerId="ADAL" clId="{5B97B6A8-A515-487C-A1CF-026345BE3071}" dt="2022-03-03T22:31:20.830" v="1278" actId="207"/>
          <ac:grpSpMkLst>
            <pc:docMk/>
            <pc:sldMk cId="2673650201" sldId="269"/>
            <ac:grpSpMk id="39" creationId="{71BDF6FE-D1E9-4923-BD7F-A262CCF43DFC}"/>
          </ac:grpSpMkLst>
        </pc:grpChg>
        <pc:picChg chg="add mod">
          <ac:chgData name="Elhadi Belghache" userId="25bd9855-c3c8-4fe0-90d6-09dac4ca243f" providerId="ADAL" clId="{5B97B6A8-A515-487C-A1CF-026345BE3071}" dt="2022-03-03T19:13:06.273" v="1233" actId="1035"/>
          <ac:picMkLst>
            <pc:docMk/>
            <pc:sldMk cId="2673650201" sldId="269"/>
            <ac:picMk id="3" creationId="{2F64D2A2-398C-469F-8A65-F109E990B180}"/>
          </ac:picMkLst>
        </pc:picChg>
        <pc:picChg chg="add mod">
          <ac:chgData name="Elhadi Belghache" userId="25bd9855-c3c8-4fe0-90d6-09dac4ca243f" providerId="ADAL" clId="{5B97B6A8-A515-487C-A1CF-026345BE3071}" dt="2022-03-03T19:13:39.974" v="1239" actId="1035"/>
          <ac:picMkLst>
            <pc:docMk/>
            <pc:sldMk cId="2673650201" sldId="269"/>
            <ac:picMk id="7" creationId="{188DF718-5317-4069-AC8D-9CD7D575F001}"/>
          </ac:picMkLst>
        </pc:picChg>
        <pc:picChg chg="del">
          <ac:chgData name="Elhadi Belghache" userId="25bd9855-c3c8-4fe0-90d6-09dac4ca243f" providerId="ADAL" clId="{5B97B6A8-A515-487C-A1CF-026345BE3071}" dt="2022-03-03T17:28:41.835" v="211" actId="478"/>
          <ac:picMkLst>
            <pc:docMk/>
            <pc:sldMk cId="2673650201" sldId="269"/>
            <ac:picMk id="8" creationId="{23BEC0CB-68A9-441A-9F03-0D3464590C62}"/>
          </ac:picMkLst>
        </pc:picChg>
        <pc:picChg chg="mod">
          <ac:chgData name="Elhadi Belghache" userId="25bd9855-c3c8-4fe0-90d6-09dac4ca243f" providerId="ADAL" clId="{5B97B6A8-A515-487C-A1CF-026345BE3071}" dt="2022-03-03T17:33:57.575" v="257" actId="14100"/>
          <ac:picMkLst>
            <pc:docMk/>
            <pc:sldMk cId="2673650201" sldId="269"/>
            <ac:picMk id="11" creationId="{EF0793CB-5763-48CB-A9E8-FC8D95A9414D}"/>
          </ac:picMkLst>
        </pc:picChg>
        <pc:picChg chg="add del mod">
          <ac:chgData name="Elhadi Belghache" userId="25bd9855-c3c8-4fe0-90d6-09dac4ca243f" providerId="ADAL" clId="{5B97B6A8-A515-487C-A1CF-026345BE3071}" dt="2022-03-03T18:26:41.843" v="738" actId="21"/>
          <ac:picMkLst>
            <pc:docMk/>
            <pc:sldMk cId="2673650201" sldId="269"/>
            <ac:picMk id="13" creationId="{CAA85A8B-83B7-4E99-B0AA-1A28F2CB518A}"/>
          </ac:picMkLst>
        </pc:picChg>
        <pc:picChg chg="add mod modCrop">
          <ac:chgData name="Elhadi Belghache" userId="25bd9855-c3c8-4fe0-90d6-09dac4ca243f" providerId="ADAL" clId="{5B97B6A8-A515-487C-A1CF-026345BE3071}" dt="2022-03-03T18:22:45.791" v="686" actId="164"/>
          <ac:picMkLst>
            <pc:docMk/>
            <pc:sldMk cId="2673650201" sldId="269"/>
            <ac:picMk id="16" creationId="{C663402B-D89C-48D1-B5DD-927B8B136C9E}"/>
          </ac:picMkLst>
        </pc:picChg>
        <pc:picChg chg="add mod modCrop">
          <ac:chgData name="Elhadi Belghache" userId="25bd9855-c3c8-4fe0-90d6-09dac4ca243f" providerId="ADAL" clId="{5B97B6A8-A515-487C-A1CF-026345BE3071}" dt="2022-03-03T18:22:45.791" v="686" actId="164"/>
          <ac:picMkLst>
            <pc:docMk/>
            <pc:sldMk cId="2673650201" sldId="269"/>
            <ac:picMk id="19" creationId="{3542B8D3-ACE7-4AC3-88EE-D129FC1CF3DF}"/>
          </ac:picMkLst>
        </pc:picChg>
        <pc:picChg chg="mod">
          <ac:chgData name="Elhadi Belghache" userId="25bd9855-c3c8-4fe0-90d6-09dac4ca243f" providerId="ADAL" clId="{5B97B6A8-A515-487C-A1CF-026345BE3071}" dt="2022-03-03T19:04:21.200" v="1085" actId="165"/>
          <ac:picMkLst>
            <pc:docMk/>
            <pc:sldMk cId="2673650201" sldId="269"/>
            <ac:picMk id="20" creationId="{8234F658-1A6C-4B3B-80B2-8F6C693AFC3D}"/>
          </ac:picMkLst>
        </pc:picChg>
        <pc:picChg chg="add mod">
          <ac:chgData name="Elhadi Belghache" userId="25bd9855-c3c8-4fe0-90d6-09dac4ca243f" providerId="ADAL" clId="{5B97B6A8-A515-487C-A1CF-026345BE3071}" dt="2022-03-03T18:22:41.698" v="685" actId="571"/>
          <ac:picMkLst>
            <pc:docMk/>
            <pc:sldMk cId="2673650201" sldId="269"/>
            <ac:picMk id="22" creationId="{E8492039-5079-4B3E-B95A-EE72BEF65C3F}"/>
          </ac:picMkLst>
        </pc:picChg>
        <pc:picChg chg="add mod">
          <ac:chgData name="Elhadi Belghache" userId="25bd9855-c3c8-4fe0-90d6-09dac4ca243f" providerId="ADAL" clId="{5B97B6A8-A515-487C-A1CF-026345BE3071}" dt="2022-03-03T18:22:41.698" v="685" actId="571"/>
          <ac:picMkLst>
            <pc:docMk/>
            <pc:sldMk cId="2673650201" sldId="269"/>
            <ac:picMk id="23" creationId="{5EE4F092-611C-4425-B92B-A13D00501D32}"/>
          </ac:picMkLst>
        </pc:picChg>
        <pc:picChg chg="add del mod">
          <ac:chgData name="Elhadi Belghache" userId="25bd9855-c3c8-4fe0-90d6-09dac4ca243f" providerId="ADAL" clId="{5B97B6A8-A515-487C-A1CF-026345BE3071}" dt="2022-03-03T18:31:42.317" v="787" actId="478"/>
          <ac:picMkLst>
            <pc:docMk/>
            <pc:sldMk cId="2673650201" sldId="269"/>
            <ac:picMk id="24" creationId="{B0219109-DFB6-4B76-A3A3-F0C1D3B86AFE}"/>
          </ac:picMkLst>
        </pc:picChg>
        <pc:picChg chg="add mod">
          <ac:chgData name="Elhadi Belghache" userId="25bd9855-c3c8-4fe0-90d6-09dac4ca243f" providerId="ADAL" clId="{5B97B6A8-A515-487C-A1CF-026345BE3071}" dt="2022-03-03T19:11:06.960" v="1194" actId="1036"/>
          <ac:picMkLst>
            <pc:docMk/>
            <pc:sldMk cId="2673650201" sldId="269"/>
            <ac:picMk id="26" creationId="{6CD2CE55-BBD2-4D5C-A105-274933591E33}"/>
          </ac:picMkLst>
        </pc:picChg>
        <pc:picChg chg="mod topLvl">
          <ac:chgData name="Elhadi Belghache" userId="25bd9855-c3c8-4fe0-90d6-09dac4ca243f" providerId="ADAL" clId="{5B97B6A8-A515-487C-A1CF-026345BE3071}" dt="2022-03-03T19:11:06.960" v="1194" actId="1036"/>
          <ac:picMkLst>
            <pc:docMk/>
            <pc:sldMk cId="2673650201" sldId="269"/>
            <ac:picMk id="28" creationId="{4A994DAF-9EEB-40F6-8228-80FF779ABB13}"/>
          </ac:picMkLst>
        </pc:picChg>
        <pc:picChg chg="del mod topLvl">
          <ac:chgData name="Elhadi Belghache" userId="25bd9855-c3c8-4fe0-90d6-09dac4ca243f" providerId="ADAL" clId="{5B97B6A8-A515-487C-A1CF-026345BE3071}" dt="2022-03-03T18:31:11.575" v="784" actId="478"/>
          <ac:picMkLst>
            <pc:docMk/>
            <pc:sldMk cId="2673650201" sldId="269"/>
            <ac:picMk id="29" creationId="{721E3F9B-48C3-4E18-A1CC-A8137EB590C7}"/>
          </ac:picMkLst>
        </pc:picChg>
        <pc:picChg chg="add del mod modCrop">
          <ac:chgData name="Elhadi Belghache" userId="25bd9855-c3c8-4fe0-90d6-09dac4ca243f" providerId="ADAL" clId="{5B97B6A8-A515-487C-A1CF-026345BE3071}" dt="2022-03-03T18:33:07.092" v="801" actId="478"/>
          <ac:picMkLst>
            <pc:docMk/>
            <pc:sldMk cId="2673650201" sldId="269"/>
            <ac:picMk id="31" creationId="{65288270-6192-4AFD-B5A2-E712C7C99C0D}"/>
          </ac:picMkLst>
        </pc:picChg>
        <pc:picChg chg="add mod">
          <ac:chgData name="Elhadi Belghache" userId="25bd9855-c3c8-4fe0-90d6-09dac4ca243f" providerId="ADAL" clId="{5B97B6A8-A515-487C-A1CF-026345BE3071}" dt="2022-03-03T19:11:06.960" v="1194" actId="1036"/>
          <ac:picMkLst>
            <pc:docMk/>
            <pc:sldMk cId="2673650201" sldId="269"/>
            <ac:picMk id="33" creationId="{199DB60C-E8A5-419A-8B7C-CE1DB8801919}"/>
          </ac:picMkLst>
        </pc:picChg>
        <pc:picChg chg="del">
          <ac:chgData name="Elhadi Belghache" userId="25bd9855-c3c8-4fe0-90d6-09dac4ca243f" providerId="ADAL" clId="{5B97B6A8-A515-487C-A1CF-026345BE3071}" dt="2022-03-03T17:28:40.319" v="210" actId="478"/>
          <ac:picMkLst>
            <pc:docMk/>
            <pc:sldMk cId="2673650201" sldId="269"/>
            <ac:picMk id="1026" creationId="{96EFC768-8F77-4398-A2B8-42C414FD2147}"/>
          </ac:picMkLst>
        </pc:picChg>
        <pc:picChg chg="add mod topLvl">
          <ac:chgData name="Elhadi Belghache" userId="25bd9855-c3c8-4fe0-90d6-09dac4ca243f" providerId="ADAL" clId="{5B97B6A8-A515-487C-A1CF-026345BE3071}" dt="2022-03-03T19:10:35.021" v="1161" actId="1037"/>
          <ac:picMkLst>
            <pc:docMk/>
            <pc:sldMk cId="2673650201" sldId="269"/>
            <ac:picMk id="2050" creationId="{33658CE7-D8DC-45D8-A30A-17EE2A393321}"/>
          </ac:picMkLst>
        </pc:picChg>
        <pc:picChg chg="add mod">
          <ac:chgData name="Elhadi Belghache" userId="25bd9855-c3c8-4fe0-90d6-09dac4ca243f" providerId="ADAL" clId="{5B97B6A8-A515-487C-A1CF-026345BE3071}" dt="2022-03-03T19:11:06.960" v="1194" actId="1036"/>
          <ac:picMkLst>
            <pc:docMk/>
            <pc:sldMk cId="2673650201" sldId="269"/>
            <ac:picMk id="2052" creationId="{5A5E95B4-0CE9-49A9-8E35-7230182E7618}"/>
          </ac:picMkLst>
        </pc:picChg>
        <pc:cxnChg chg="add mod">
          <ac:chgData name="Elhadi Belghache" userId="25bd9855-c3c8-4fe0-90d6-09dac4ca243f" providerId="ADAL" clId="{5B97B6A8-A515-487C-A1CF-026345BE3071}" dt="2022-03-03T22:31:39.305" v="1279" actId="208"/>
          <ac:cxnSpMkLst>
            <pc:docMk/>
            <pc:sldMk cId="2673650201" sldId="269"/>
            <ac:cxnSpMk id="24" creationId="{3E88B1AE-9DAD-47F3-AB41-DE9F8F46A89A}"/>
          </ac:cxnSpMkLst>
        </pc:cxnChg>
        <pc:cxnChg chg="add mod">
          <ac:chgData name="Elhadi Belghache" userId="25bd9855-c3c8-4fe0-90d6-09dac4ca243f" providerId="ADAL" clId="{5B97B6A8-A515-487C-A1CF-026345BE3071}" dt="2022-03-03T22:31:39.305" v="1279" actId="208"/>
          <ac:cxnSpMkLst>
            <pc:docMk/>
            <pc:sldMk cId="2673650201" sldId="269"/>
            <ac:cxnSpMk id="31" creationId="{A7AF22DF-74DC-4897-84D1-FDF2A1D7CEEE}"/>
          </ac:cxnSpMkLst>
        </pc:cxnChg>
        <pc:cxnChg chg="add mod">
          <ac:chgData name="Elhadi Belghache" userId="25bd9855-c3c8-4fe0-90d6-09dac4ca243f" providerId="ADAL" clId="{5B97B6A8-A515-487C-A1CF-026345BE3071}" dt="2022-03-03T22:32:17.648" v="1284" actId="208"/>
          <ac:cxnSpMkLst>
            <pc:docMk/>
            <pc:sldMk cId="2673650201" sldId="269"/>
            <ac:cxnSpMk id="38" creationId="{23DCDCD5-EE13-4CDA-BD52-8DCCF0A2C332}"/>
          </ac:cxnSpMkLst>
        </pc:cxnChg>
        <pc:cxnChg chg="add mod">
          <ac:chgData name="Elhadi Belghache" userId="25bd9855-c3c8-4fe0-90d6-09dac4ca243f" providerId="ADAL" clId="{5B97B6A8-A515-487C-A1CF-026345BE3071}" dt="2022-03-03T22:32:17.648" v="1284" actId="208"/>
          <ac:cxnSpMkLst>
            <pc:docMk/>
            <pc:sldMk cId="2673650201" sldId="269"/>
            <ac:cxnSpMk id="42" creationId="{C88C7B6E-70B4-41DA-9F24-A3775C954BB2}"/>
          </ac:cxnSpMkLst>
        </pc:cxnChg>
      </pc:sldChg>
      <pc:sldChg chg="addSp delSp modSp add mod">
        <pc:chgData name="Elhadi Belghache" userId="25bd9855-c3c8-4fe0-90d6-09dac4ca243f" providerId="ADAL" clId="{5B97B6A8-A515-487C-A1CF-026345BE3071}" dt="2022-03-04T02:32:29.190" v="3326"/>
        <pc:sldMkLst>
          <pc:docMk/>
          <pc:sldMk cId="1571618705" sldId="270"/>
        </pc:sldMkLst>
        <pc:spChg chg="mod">
          <ac:chgData name="Elhadi Belghache" userId="25bd9855-c3c8-4fe0-90d6-09dac4ca243f" providerId="ADAL" clId="{5B97B6A8-A515-487C-A1CF-026345BE3071}" dt="2022-03-04T00:53:12.529" v="2385" actId="113"/>
          <ac:spMkLst>
            <pc:docMk/>
            <pc:sldMk cId="1571618705" sldId="270"/>
            <ac:spMk id="4" creationId="{566EEFCD-CFC8-4B50-BCAC-17E73DAA2F67}"/>
          </ac:spMkLst>
        </pc:spChg>
        <pc:spChg chg="add mod topLvl">
          <ac:chgData name="Elhadi Belghache" userId="25bd9855-c3c8-4fe0-90d6-09dac4ca243f" providerId="ADAL" clId="{5B97B6A8-A515-487C-A1CF-026345BE3071}" dt="2022-03-04T01:23:15.052" v="2750" actId="165"/>
          <ac:spMkLst>
            <pc:docMk/>
            <pc:sldMk cId="1571618705" sldId="270"/>
            <ac:spMk id="7" creationId="{C155388B-02A3-4DAA-9FAC-046B3D94F78D}"/>
          </ac:spMkLst>
        </pc:spChg>
        <pc:spChg chg="mod">
          <ac:chgData name="Elhadi Belghache" userId="25bd9855-c3c8-4fe0-90d6-09dac4ca243f" providerId="ADAL" clId="{5B97B6A8-A515-487C-A1CF-026345BE3071}" dt="2022-03-04T02:32:29.190" v="3326"/>
          <ac:spMkLst>
            <pc:docMk/>
            <pc:sldMk cId="1571618705" sldId="270"/>
            <ac:spMk id="9" creationId="{B8D7387E-D365-4275-B542-9956F79ED3C2}"/>
          </ac:spMkLst>
        </pc:spChg>
        <pc:spChg chg="mod">
          <ac:chgData name="Elhadi Belghache" userId="25bd9855-c3c8-4fe0-90d6-09dac4ca243f" providerId="ADAL" clId="{5B97B6A8-A515-487C-A1CF-026345BE3071}" dt="2022-03-04T00:58:37.373" v="2443" actId="20577"/>
          <ac:spMkLst>
            <pc:docMk/>
            <pc:sldMk cId="1571618705" sldId="270"/>
            <ac:spMk id="11" creationId="{DFC45420-5D18-40F4-AB7B-FB3875FCA4DF}"/>
          </ac:spMkLst>
        </pc:spChg>
        <pc:spChg chg="mod">
          <ac:chgData name="Elhadi Belghache" userId="25bd9855-c3c8-4fe0-90d6-09dac4ca243f" providerId="ADAL" clId="{5B97B6A8-A515-487C-A1CF-026345BE3071}" dt="2022-03-04T01:23:15.052" v="2750" actId="165"/>
          <ac:spMkLst>
            <pc:docMk/>
            <pc:sldMk cId="1571618705" sldId="270"/>
            <ac:spMk id="25" creationId="{3697AB59-F3FD-43D1-A4E7-86EB47157010}"/>
          </ac:spMkLst>
        </pc:spChg>
        <pc:spChg chg="add mod topLvl">
          <ac:chgData name="Elhadi Belghache" userId="25bd9855-c3c8-4fe0-90d6-09dac4ca243f" providerId="ADAL" clId="{5B97B6A8-A515-487C-A1CF-026345BE3071}" dt="2022-03-04T01:23:15.052" v="2750" actId="165"/>
          <ac:spMkLst>
            <pc:docMk/>
            <pc:sldMk cId="1571618705" sldId="270"/>
            <ac:spMk id="27" creationId="{9624D021-BB2E-41BC-99CA-B58598FE52E6}"/>
          </ac:spMkLst>
        </pc:spChg>
        <pc:spChg chg="add mod topLvl">
          <ac:chgData name="Elhadi Belghache" userId="25bd9855-c3c8-4fe0-90d6-09dac4ca243f" providerId="ADAL" clId="{5B97B6A8-A515-487C-A1CF-026345BE3071}" dt="2022-03-04T01:24:06.038" v="2760" actId="164"/>
          <ac:spMkLst>
            <pc:docMk/>
            <pc:sldMk cId="1571618705" sldId="270"/>
            <ac:spMk id="28" creationId="{865F847D-B4D5-44F8-B7BC-BB189C4838FC}"/>
          </ac:spMkLst>
        </pc:spChg>
        <pc:spChg chg="mod">
          <ac:chgData name="Elhadi Belghache" userId="25bd9855-c3c8-4fe0-90d6-09dac4ca243f" providerId="ADAL" clId="{5B97B6A8-A515-487C-A1CF-026345BE3071}" dt="2022-03-04T01:23:15.052" v="2750" actId="165"/>
          <ac:spMkLst>
            <pc:docMk/>
            <pc:sldMk cId="1571618705" sldId="270"/>
            <ac:spMk id="29" creationId="{B9302EF0-3B7B-486C-897A-F9337004964F}"/>
          </ac:spMkLst>
        </pc:spChg>
        <pc:spChg chg="add mod">
          <ac:chgData name="Elhadi Belghache" userId="25bd9855-c3c8-4fe0-90d6-09dac4ca243f" providerId="ADAL" clId="{5B97B6A8-A515-487C-A1CF-026345BE3071}" dt="2022-03-04T00:12:38.156" v="1832"/>
          <ac:spMkLst>
            <pc:docMk/>
            <pc:sldMk cId="1571618705" sldId="270"/>
            <ac:spMk id="31" creationId="{DB056C81-90D5-40A9-93E6-6EF1CD9E33D0}"/>
          </ac:spMkLst>
        </pc:spChg>
        <pc:spChg chg="add del mod topLvl">
          <ac:chgData name="Elhadi Belghache" userId="25bd9855-c3c8-4fe0-90d6-09dac4ca243f" providerId="ADAL" clId="{5B97B6A8-A515-487C-A1CF-026345BE3071}" dt="2022-03-04T00:37:06.804" v="2182" actId="478"/>
          <ac:spMkLst>
            <pc:docMk/>
            <pc:sldMk cId="1571618705" sldId="270"/>
            <ac:spMk id="32" creationId="{32E64029-CF3B-42F8-A5B8-A86BBD4E2C28}"/>
          </ac:spMkLst>
        </pc:spChg>
        <pc:spChg chg="add del mod topLvl">
          <ac:chgData name="Elhadi Belghache" userId="25bd9855-c3c8-4fe0-90d6-09dac4ca243f" providerId="ADAL" clId="{5B97B6A8-A515-487C-A1CF-026345BE3071}" dt="2022-03-04T00:38:19.455" v="2208" actId="478"/>
          <ac:spMkLst>
            <pc:docMk/>
            <pc:sldMk cId="1571618705" sldId="270"/>
            <ac:spMk id="33" creationId="{6D8476DA-AA83-4B8F-919F-2168EE665793}"/>
          </ac:spMkLst>
        </pc:spChg>
        <pc:spChg chg="mod topLvl">
          <ac:chgData name="Elhadi Belghache" userId="25bd9855-c3c8-4fe0-90d6-09dac4ca243f" providerId="ADAL" clId="{5B97B6A8-A515-487C-A1CF-026345BE3071}" dt="2022-03-04T01:24:07.243" v="2761" actId="164"/>
          <ac:spMkLst>
            <pc:docMk/>
            <pc:sldMk cId="1571618705" sldId="270"/>
            <ac:spMk id="35" creationId="{12DE9378-2E36-4DFB-8F1C-71427C73F2CD}"/>
          </ac:spMkLst>
        </pc:spChg>
        <pc:spChg chg="add del mod topLvl">
          <ac:chgData name="Elhadi Belghache" userId="25bd9855-c3c8-4fe0-90d6-09dac4ca243f" providerId="ADAL" clId="{5B97B6A8-A515-487C-A1CF-026345BE3071}" dt="2022-03-04T00:38:51.397" v="2232" actId="478"/>
          <ac:spMkLst>
            <pc:docMk/>
            <pc:sldMk cId="1571618705" sldId="270"/>
            <ac:spMk id="36" creationId="{2492E2B8-E651-4CED-8CD9-107A55AD26BB}"/>
          </ac:spMkLst>
        </pc:spChg>
        <pc:spChg chg="add mod topLvl">
          <ac:chgData name="Elhadi Belghache" userId="25bd9855-c3c8-4fe0-90d6-09dac4ca243f" providerId="ADAL" clId="{5B97B6A8-A515-487C-A1CF-026345BE3071}" dt="2022-03-04T01:24:07.243" v="2761" actId="164"/>
          <ac:spMkLst>
            <pc:docMk/>
            <pc:sldMk cId="1571618705" sldId="270"/>
            <ac:spMk id="37" creationId="{6D7CABB4-A76B-493C-8B76-324AFEF2ED27}"/>
          </ac:spMkLst>
        </pc:spChg>
        <pc:spChg chg="add mod topLvl">
          <ac:chgData name="Elhadi Belghache" userId="25bd9855-c3c8-4fe0-90d6-09dac4ca243f" providerId="ADAL" clId="{5B97B6A8-A515-487C-A1CF-026345BE3071}" dt="2022-03-04T01:24:07.243" v="2761" actId="164"/>
          <ac:spMkLst>
            <pc:docMk/>
            <pc:sldMk cId="1571618705" sldId="270"/>
            <ac:spMk id="38" creationId="{0EC54AB8-2DEC-4EE6-B3BE-E4722EE88AF4}"/>
          </ac:spMkLst>
        </pc:spChg>
        <pc:spChg chg="add mod topLvl">
          <ac:chgData name="Elhadi Belghache" userId="25bd9855-c3c8-4fe0-90d6-09dac4ca243f" providerId="ADAL" clId="{5B97B6A8-A515-487C-A1CF-026345BE3071}" dt="2022-03-04T01:24:07.243" v="2761" actId="164"/>
          <ac:spMkLst>
            <pc:docMk/>
            <pc:sldMk cId="1571618705" sldId="270"/>
            <ac:spMk id="39" creationId="{F8445F9F-7B62-4BC6-952A-1EE3A31E5B53}"/>
          </ac:spMkLst>
        </pc:spChg>
        <pc:spChg chg="add mod topLvl">
          <ac:chgData name="Elhadi Belghache" userId="25bd9855-c3c8-4fe0-90d6-09dac4ca243f" providerId="ADAL" clId="{5B97B6A8-A515-487C-A1CF-026345BE3071}" dt="2022-03-04T01:24:07.243" v="2761" actId="164"/>
          <ac:spMkLst>
            <pc:docMk/>
            <pc:sldMk cId="1571618705" sldId="270"/>
            <ac:spMk id="40" creationId="{EABAFC02-D759-4272-87EC-9A50EB7CC7ED}"/>
          </ac:spMkLst>
        </pc:spChg>
        <pc:spChg chg="add del mod">
          <ac:chgData name="Elhadi Belghache" userId="25bd9855-c3c8-4fe0-90d6-09dac4ca243f" providerId="ADAL" clId="{5B97B6A8-A515-487C-A1CF-026345BE3071}" dt="2022-03-04T00:36:45.086" v="2175" actId="478"/>
          <ac:spMkLst>
            <pc:docMk/>
            <pc:sldMk cId="1571618705" sldId="270"/>
            <ac:spMk id="42" creationId="{1F93D85D-07C6-464E-AAD1-74853FED412B}"/>
          </ac:spMkLst>
        </pc:spChg>
        <pc:spChg chg="add mod topLvl">
          <ac:chgData name="Elhadi Belghache" userId="25bd9855-c3c8-4fe0-90d6-09dac4ca243f" providerId="ADAL" clId="{5B97B6A8-A515-487C-A1CF-026345BE3071}" dt="2022-03-04T01:24:06.038" v="2760" actId="164"/>
          <ac:spMkLst>
            <pc:docMk/>
            <pc:sldMk cId="1571618705" sldId="270"/>
            <ac:spMk id="43" creationId="{1525971C-50D4-4934-8AFF-BCD6C0E1D4DD}"/>
          </ac:spMkLst>
        </pc:spChg>
        <pc:spChg chg="add mod topLvl">
          <ac:chgData name="Elhadi Belghache" userId="25bd9855-c3c8-4fe0-90d6-09dac4ca243f" providerId="ADAL" clId="{5B97B6A8-A515-487C-A1CF-026345BE3071}" dt="2022-03-04T01:24:06.038" v="2760" actId="164"/>
          <ac:spMkLst>
            <pc:docMk/>
            <pc:sldMk cId="1571618705" sldId="270"/>
            <ac:spMk id="44" creationId="{2FF092FB-D9B0-4F97-A571-1B472DEC8673}"/>
          </ac:spMkLst>
        </pc:spChg>
        <pc:spChg chg="add mod topLvl">
          <ac:chgData name="Elhadi Belghache" userId="25bd9855-c3c8-4fe0-90d6-09dac4ca243f" providerId="ADAL" clId="{5B97B6A8-A515-487C-A1CF-026345BE3071}" dt="2022-03-04T01:24:06.038" v="2760" actId="164"/>
          <ac:spMkLst>
            <pc:docMk/>
            <pc:sldMk cId="1571618705" sldId="270"/>
            <ac:spMk id="45" creationId="{644058D6-F644-44AE-888B-13E1074D0B4C}"/>
          </ac:spMkLst>
        </pc:spChg>
        <pc:spChg chg="add del mod">
          <ac:chgData name="Elhadi Belghache" userId="25bd9855-c3c8-4fe0-90d6-09dac4ca243f" providerId="ADAL" clId="{5B97B6A8-A515-487C-A1CF-026345BE3071}" dt="2022-03-04T01:00:05.009" v="2459" actId="21"/>
          <ac:spMkLst>
            <pc:docMk/>
            <pc:sldMk cId="1571618705" sldId="270"/>
            <ac:spMk id="48" creationId="{3D9B52F9-DA98-4DDE-AE5A-277D428E0480}"/>
          </ac:spMkLst>
        </pc:spChg>
        <pc:spChg chg="add mod topLvl">
          <ac:chgData name="Elhadi Belghache" userId="25bd9855-c3c8-4fe0-90d6-09dac4ca243f" providerId="ADAL" clId="{5B97B6A8-A515-487C-A1CF-026345BE3071}" dt="2022-03-04T01:23:42.804" v="2752" actId="164"/>
          <ac:spMkLst>
            <pc:docMk/>
            <pc:sldMk cId="1571618705" sldId="270"/>
            <ac:spMk id="49" creationId="{04D980ED-38A8-47E9-87D2-55980A3E67DD}"/>
          </ac:spMkLst>
        </pc:spChg>
        <pc:grpChg chg="add del mod topLvl">
          <ac:chgData name="Elhadi Belghache" userId="25bd9855-c3c8-4fe0-90d6-09dac4ca243f" providerId="ADAL" clId="{5B97B6A8-A515-487C-A1CF-026345BE3071}" dt="2022-03-04T01:19:17.536" v="2736" actId="165"/>
          <ac:grpSpMkLst>
            <pc:docMk/>
            <pc:sldMk cId="1571618705" sldId="270"/>
            <ac:grpSpMk id="2" creationId="{EFFE67EA-92EC-4F4C-AB96-0D00C12FF86B}"/>
          </ac:grpSpMkLst>
        </pc:grpChg>
        <pc:grpChg chg="add del mod">
          <ac:chgData name="Elhadi Belghache" userId="25bd9855-c3c8-4fe0-90d6-09dac4ca243f" providerId="ADAL" clId="{5B97B6A8-A515-487C-A1CF-026345BE3071}" dt="2022-03-04T00:06:41.275" v="1789" actId="165"/>
          <ac:grpSpMkLst>
            <pc:docMk/>
            <pc:sldMk cId="1571618705" sldId="270"/>
            <ac:grpSpMk id="3" creationId="{978BE682-081E-4B8B-A1E8-406C368D1287}"/>
          </ac:grpSpMkLst>
        </pc:grpChg>
        <pc:grpChg chg="del">
          <ac:chgData name="Elhadi Belghache" userId="25bd9855-c3c8-4fe0-90d6-09dac4ca243f" providerId="ADAL" clId="{5B97B6A8-A515-487C-A1CF-026345BE3071}" dt="2022-03-03T23:56:48.190" v="1666" actId="478"/>
          <ac:grpSpMkLst>
            <pc:docMk/>
            <pc:sldMk cId="1571618705" sldId="270"/>
            <ac:grpSpMk id="8" creationId="{6EF63CFB-2A64-4835-BA4A-A1A68D7B299E}"/>
          </ac:grpSpMkLst>
        </pc:grpChg>
        <pc:grpChg chg="add del mod topLvl">
          <ac:chgData name="Elhadi Belghache" userId="25bd9855-c3c8-4fe0-90d6-09dac4ca243f" providerId="ADAL" clId="{5B97B6A8-A515-487C-A1CF-026345BE3071}" dt="2022-03-04T01:17:55.615" v="2730" actId="165"/>
          <ac:grpSpMkLst>
            <pc:docMk/>
            <pc:sldMk cId="1571618705" sldId="270"/>
            <ac:grpSpMk id="10" creationId="{35388ADE-0425-4904-9E04-067D432970E2}"/>
          </ac:grpSpMkLst>
        </pc:grpChg>
        <pc:grpChg chg="del">
          <ac:chgData name="Elhadi Belghache" userId="25bd9855-c3c8-4fe0-90d6-09dac4ca243f" providerId="ADAL" clId="{5B97B6A8-A515-487C-A1CF-026345BE3071}" dt="2022-03-03T23:56:52.547" v="1668" actId="478"/>
          <ac:grpSpMkLst>
            <pc:docMk/>
            <pc:sldMk cId="1571618705" sldId="270"/>
            <ac:grpSpMk id="14" creationId="{BD92FC9F-11AB-4806-9C19-A3AD319526DB}"/>
          </ac:grpSpMkLst>
        </pc:grpChg>
        <pc:grpChg chg="del">
          <ac:chgData name="Elhadi Belghache" userId="25bd9855-c3c8-4fe0-90d6-09dac4ca243f" providerId="ADAL" clId="{5B97B6A8-A515-487C-A1CF-026345BE3071}" dt="2022-03-03T23:56:51.178" v="1667" actId="478"/>
          <ac:grpSpMkLst>
            <pc:docMk/>
            <pc:sldMk cId="1571618705" sldId="270"/>
            <ac:grpSpMk id="17" creationId="{54E7B52E-3E6C-4FA5-BF0D-46744E0AECC2}"/>
          </ac:grpSpMkLst>
        </pc:grpChg>
        <pc:grpChg chg="add del mod topLvl">
          <ac:chgData name="Elhadi Belghache" userId="25bd9855-c3c8-4fe0-90d6-09dac4ca243f" providerId="ADAL" clId="{5B97B6A8-A515-487C-A1CF-026345BE3071}" dt="2022-03-04T00:28:27.493" v="2108" actId="165"/>
          <ac:grpSpMkLst>
            <pc:docMk/>
            <pc:sldMk cId="1571618705" sldId="270"/>
            <ac:grpSpMk id="21" creationId="{55E747AC-A4D4-4B68-AE23-3BEE84E18939}"/>
          </ac:grpSpMkLst>
        </pc:grpChg>
        <pc:grpChg chg="add del mod">
          <ac:chgData name="Elhadi Belghache" userId="25bd9855-c3c8-4fe0-90d6-09dac4ca243f" providerId="ADAL" clId="{5B97B6A8-A515-487C-A1CF-026345BE3071}" dt="2022-03-04T00:24:23.996" v="1956" actId="165"/>
          <ac:grpSpMkLst>
            <pc:docMk/>
            <pc:sldMk cId="1571618705" sldId="270"/>
            <ac:grpSpMk id="22" creationId="{0A320CEC-A7EA-48C2-AE1E-E6A488561914}"/>
          </ac:grpSpMkLst>
        </pc:grpChg>
        <pc:grpChg chg="mod">
          <ac:chgData name="Elhadi Belghache" userId="25bd9855-c3c8-4fe0-90d6-09dac4ca243f" providerId="ADAL" clId="{5B97B6A8-A515-487C-A1CF-026345BE3071}" dt="2022-03-04T01:23:15.052" v="2750" actId="165"/>
          <ac:grpSpMkLst>
            <pc:docMk/>
            <pc:sldMk cId="1571618705" sldId="270"/>
            <ac:grpSpMk id="23" creationId="{8C8EB18D-4E0A-4F50-85DF-B3906F135BC0}"/>
          </ac:grpSpMkLst>
        </pc:grpChg>
        <pc:grpChg chg="add del mod">
          <ac:chgData name="Elhadi Belghache" userId="25bd9855-c3c8-4fe0-90d6-09dac4ca243f" providerId="ADAL" clId="{5B97B6A8-A515-487C-A1CF-026345BE3071}" dt="2022-03-04T00:37:13.553" v="2183" actId="165"/>
          <ac:grpSpMkLst>
            <pc:docMk/>
            <pc:sldMk cId="1571618705" sldId="270"/>
            <ac:grpSpMk id="26" creationId="{E886C3C4-A3C1-41F4-9033-F6116D23132C}"/>
          </ac:grpSpMkLst>
        </pc:grpChg>
        <pc:grpChg chg="mod topLvl">
          <ac:chgData name="Elhadi Belghache" userId="25bd9855-c3c8-4fe0-90d6-09dac4ca243f" providerId="ADAL" clId="{5B97B6A8-A515-487C-A1CF-026345BE3071}" dt="2022-03-04T01:23:15.052" v="2750" actId="165"/>
          <ac:grpSpMkLst>
            <pc:docMk/>
            <pc:sldMk cId="1571618705" sldId="270"/>
            <ac:grpSpMk id="34" creationId="{A8271DD8-5D95-4BCA-879F-12D6125EBE4C}"/>
          </ac:grpSpMkLst>
        </pc:grpChg>
        <pc:grpChg chg="add del mod">
          <ac:chgData name="Elhadi Belghache" userId="25bd9855-c3c8-4fe0-90d6-09dac4ca243f" providerId="ADAL" clId="{5B97B6A8-A515-487C-A1CF-026345BE3071}" dt="2022-03-04T00:39:30.764" v="2242" actId="165"/>
          <ac:grpSpMkLst>
            <pc:docMk/>
            <pc:sldMk cId="1571618705" sldId="270"/>
            <ac:grpSpMk id="46" creationId="{10AB3200-BBCF-40DF-8DDC-A8456E3A65F6}"/>
          </ac:grpSpMkLst>
        </pc:grpChg>
        <pc:grpChg chg="add del mod">
          <ac:chgData name="Elhadi Belghache" userId="25bd9855-c3c8-4fe0-90d6-09dac4ca243f" providerId="ADAL" clId="{5B97B6A8-A515-487C-A1CF-026345BE3071}" dt="2022-03-04T00:59:57.204" v="2457" actId="165"/>
          <ac:grpSpMkLst>
            <pc:docMk/>
            <pc:sldMk cId="1571618705" sldId="270"/>
            <ac:grpSpMk id="47" creationId="{2270CD15-872C-4482-AE55-071B02485C7C}"/>
          </ac:grpSpMkLst>
        </pc:grpChg>
        <pc:grpChg chg="add del mod topLvl">
          <ac:chgData name="Elhadi Belghache" userId="25bd9855-c3c8-4fe0-90d6-09dac4ca243f" providerId="ADAL" clId="{5B97B6A8-A515-487C-A1CF-026345BE3071}" dt="2022-03-04T01:19:10.713" v="2735" actId="165"/>
          <ac:grpSpMkLst>
            <pc:docMk/>
            <pc:sldMk cId="1571618705" sldId="270"/>
            <ac:grpSpMk id="50" creationId="{99C0872B-75B2-48C3-9887-1901A6EA3538}"/>
          </ac:grpSpMkLst>
        </pc:grpChg>
        <pc:grpChg chg="add del mod topLvl">
          <ac:chgData name="Elhadi Belghache" userId="25bd9855-c3c8-4fe0-90d6-09dac4ca243f" providerId="ADAL" clId="{5B97B6A8-A515-487C-A1CF-026345BE3071}" dt="2022-03-04T01:18:53.827" v="2734" actId="165"/>
          <ac:grpSpMkLst>
            <pc:docMk/>
            <pc:sldMk cId="1571618705" sldId="270"/>
            <ac:grpSpMk id="51" creationId="{CDE99ED2-620C-4C44-9A91-58FEEAE51DD0}"/>
          </ac:grpSpMkLst>
        </pc:grpChg>
        <pc:grpChg chg="add del mod">
          <ac:chgData name="Elhadi Belghache" userId="25bd9855-c3c8-4fe0-90d6-09dac4ca243f" providerId="ADAL" clId="{5B97B6A8-A515-487C-A1CF-026345BE3071}" dt="2022-03-04T01:01:45.950" v="2507" actId="165"/>
          <ac:grpSpMkLst>
            <pc:docMk/>
            <pc:sldMk cId="1571618705" sldId="270"/>
            <ac:grpSpMk id="52" creationId="{BB88DBEF-7AEB-4032-8674-6E5E94946C55}"/>
          </ac:grpSpMkLst>
        </pc:grpChg>
        <pc:grpChg chg="add del mod">
          <ac:chgData name="Elhadi Belghache" userId="25bd9855-c3c8-4fe0-90d6-09dac4ca243f" providerId="ADAL" clId="{5B97B6A8-A515-487C-A1CF-026345BE3071}" dt="2022-03-04T01:17:42.270" v="2729" actId="165"/>
          <ac:grpSpMkLst>
            <pc:docMk/>
            <pc:sldMk cId="1571618705" sldId="270"/>
            <ac:grpSpMk id="59" creationId="{C5683C0B-EE44-46FC-A152-F78ADCDF6AD8}"/>
          </ac:grpSpMkLst>
        </pc:grpChg>
        <pc:grpChg chg="mod topLvl">
          <ac:chgData name="Elhadi Belghache" userId="25bd9855-c3c8-4fe0-90d6-09dac4ca243f" providerId="ADAL" clId="{5B97B6A8-A515-487C-A1CF-026345BE3071}" dt="2022-03-04T01:24:13.988" v="2762" actId="164"/>
          <ac:grpSpMkLst>
            <pc:docMk/>
            <pc:sldMk cId="1571618705" sldId="270"/>
            <ac:grpSpMk id="60" creationId="{B8296A4E-048D-4B08-A18A-0A4B29F5FDB6}"/>
          </ac:grpSpMkLst>
        </pc:grpChg>
        <pc:grpChg chg="add del mod">
          <ac:chgData name="Elhadi Belghache" userId="25bd9855-c3c8-4fe0-90d6-09dac4ca243f" providerId="ADAL" clId="{5B97B6A8-A515-487C-A1CF-026345BE3071}" dt="2022-03-04T01:18:49.572" v="2733" actId="165"/>
          <ac:grpSpMkLst>
            <pc:docMk/>
            <pc:sldMk cId="1571618705" sldId="270"/>
            <ac:grpSpMk id="61" creationId="{971FAE5A-ADF4-47E5-8FC9-CA89A2A0A263}"/>
          </ac:grpSpMkLst>
        </pc:grpChg>
        <pc:grpChg chg="add mod">
          <ac:chgData name="Elhadi Belghache" userId="25bd9855-c3c8-4fe0-90d6-09dac4ca243f" providerId="ADAL" clId="{5B97B6A8-A515-487C-A1CF-026345BE3071}" dt="2022-03-04T01:24:07.243" v="2761" actId="164"/>
          <ac:grpSpMkLst>
            <pc:docMk/>
            <pc:sldMk cId="1571618705" sldId="270"/>
            <ac:grpSpMk id="62" creationId="{BF6758F8-FEE8-45F2-B58B-5B44FC6C2AF3}"/>
          </ac:grpSpMkLst>
        </pc:grpChg>
        <pc:grpChg chg="del mod topLvl">
          <ac:chgData name="Elhadi Belghache" userId="25bd9855-c3c8-4fe0-90d6-09dac4ca243f" providerId="ADAL" clId="{5B97B6A8-A515-487C-A1CF-026345BE3071}" dt="2022-03-04T01:23:27.424" v="2751" actId="165"/>
          <ac:grpSpMkLst>
            <pc:docMk/>
            <pc:sldMk cId="1571618705" sldId="270"/>
            <ac:grpSpMk id="63" creationId="{91C05FA8-2D6C-429E-9EDB-FD7433D4759D}"/>
          </ac:grpSpMkLst>
        </pc:grpChg>
        <pc:grpChg chg="add del mod">
          <ac:chgData name="Elhadi Belghache" userId="25bd9855-c3c8-4fe0-90d6-09dac4ca243f" providerId="ADAL" clId="{5B97B6A8-A515-487C-A1CF-026345BE3071}" dt="2022-03-04T01:23:15.052" v="2750" actId="165"/>
          <ac:grpSpMkLst>
            <pc:docMk/>
            <pc:sldMk cId="1571618705" sldId="270"/>
            <ac:grpSpMk id="64" creationId="{A6A2CE1A-9F73-4EAB-8B08-94974E7B31BB}"/>
          </ac:grpSpMkLst>
        </pc:grpChg>
        <pc:grpChg chg="add mod">
          <ac:chgData name="Elhadi Belghache" userId="25bd9855-c3c8-4fe0-90d6-09dac4ca243f" providerId="ADAL" clId="{5B97B6A8-A515-487C-A1CF-026345BE3071}" dt="2022-03-04T01:24:13.988" v="2762" actId="164"/>
          <ac:grpSpMkLst>
            <pc:docMk/>
            <pc:sldMk cId="1571618705" sldId="270"/>
            <ac:grpSpMk id="65" creationId="{4D9DBA12-D771-428A-AD6E-C8F608AB3BBD}"/>
          </ac:grpSpMkLst>
        </pc:grpChg>
        <pc:grpChg chg="add mod">
          <ac:chgData name="Elhadi Belghache" userId="25bd9855-c3c8-4fe0-90d6-09dac4ca243f" providerId="ADAL" clId="{5B97B6A8-A515-487C-A1CF-026345BE3071}" dt="2022-03-04T01:24:07.243" v="2761" actId="164"/>
          <ac:grpSpMkLst>
            <pc:docMk/>
            <pc:sldMk cId="1571618705" sldId="270"/>
            <ac:grpSpMk id="66" creationId="{CF082786-A1FE-42CB-93A4-D58235514C8B}"/>
          </ac:grpSpMkLst>
        </pc:grpChg>
        <pc:grpChg chg="add mod">
          <ac:chgData name="Elhadi Belghache" userId="25bd9855-c3c8-4fe0-90d6-09dac4ca243f" providerId="ADAL" clId="{5B97B6A8-A515-487C-A1CF-026345BE3071}" dt="2022-03-04T01:24:13.988" v="2762" actId="164"/>
          <ac:grpSpMkLst>
            <pc:docMk/>
            <pc:sldMk cId="1571618705" sldId="270"/>
            <ac:grpSpMk id="67" creationId="{7D629014-4FF5-45DA-8037-765882605EC6}"/>
          </ac:grpSpMkLst>
        </pc:grpChg>
        <pc:picChg chg="add del mod">
          <ac:chgData name="Elhadi Belghache" userId="25bd9855-c3c8-4fe0-90d6-09dac4ca243f" providerId="ADAL" clId="{5B97B6A8-A515-487C-A1CF-026345BE3071}" dt="2022-03-04T00:58:30.234" v="2436" actId="478"/>
          <ac:picMkLst>
            <pc:docMk/>
            <pc:sldMk cId="1571618705" sldId="270"/>
            <ac:picMk id="6" creationId="{011CA5C4-3CE4-42D4-B7A7-08D89CB78B81}"/>
          </ac:picMkLst>
        </pc:picChg>
        <pc:picChg chg="mod ord topLvl">
          <ac:chgData name="Elhadi Belghache" userId="25bd9855-c3c8-4fe0-90d6-09dac4ca243f" providerId="ADAL" clId="{5B97B6A8-A515-487C-A1CF-026345BE3071}" dt="2022-03-04T01:23:42.804" v="2752" actId="164"/>
          <ac:picMkLst>
            <pc:docMk/>
            <pc:sldMk cId="1571618705" sldId="270"/>
            <ac:picMk id="20" creationId="{D0943185-1E81-48DD-97E4-8C43D033CD58}"/>
          </ac:picMkLst>
        </pc:picChg>
        <pc:picChg chg="mod">
          <ac:chgData name="Elhadi Belghache" userId="25bd9855-c3c8-4fe0-90d6-09dac4ca243f" providerId="ADAL" clId="{5B97B6A8-A515-487C-A1CF-026345BE3071}" dt="2022-03-04T01:23:15.052" v="2750" actId="165"/>
          <ac:picMkLst>
            <pc:docMk/>
            <pc:sldMk cId="1571618705" sldId="270"/>
            <ac:picMk id="24" creationId="{FB1427AB-8D41-44F5-9872-2A6A5E24FAD5}"/>
          </ac:picMkLst>
        </pc:picChg>
        <pc:cxnChg chg="mod topLvl">
          <ac:chgData name="Elhadi Belghache" userId="25bd9855-c3c8-4fe0-90d6-09dac4ca243f" providerId="ADAL" clId="{5B97B6A8-A515-487C-A1CF-026345BE3071}" dt="2022-03-04T01:24:13.988" v="2762" actId="164"/>
          <ac:cxnSpMkLst>
            <pc:docMk/>
            <pc:sldMk cId="1571618705" sldId="270"/>
            <ac:cxnSpMk id="30" creationId="{037BD262-9205-4FC8-A021-58A4C35873C3}"/>
          </ac:cxnSpMkLst>
        </pc:cxnChg>
      </pc:sldChg>
      <pc:sldChg chg="add del ord">
        <pc:chgData name="Elhadi Belghache" userId="25bd9855-c3c8-4fe0-90d6-09dac4ca243f" providerId="ADAL" clId="{5B97B6A8-A515-487C-A1CF-026345BE3071}" dt="2022-03-03T18:55:14.772" v="980" actId="47"/>
        <pc:sldMkLst>
          <pc:docMk/>
          <pc:sldMk cId="3535883254" sldId="270"/>
        </pc:sldMkLst>
      </pc:sldChg>
      <pc:sldChg chg="addSp delSp modSp add mod modClrScheme chgLayout">
        <pc:chgData name="Elhadi Belghache" userId="25bd9855-c3c8-4fe0-90d6-09dac4ca243f" providerId="ADAL" clId="{5B97B6A8-A515-487C-A1CF-026345BE3071}" dt="2022-03-04T12:19:32.211" v="4203"/>
        <pc:sldMkLst>
          <pc:docMk/>
          <pc:sldMk cId="3369196161" sldId="271"/>
        </pc:sldMkLst>
        <pc:spChg chg="mod ord">
          <ac:chgData name="Elhadi Belghache" userId="25bd9855-c3c8-4fe0-90d6-09dac4ca243f" providerId="ADAL" clId="{5B97B6A8-A515-487C-A1CF-026345BE3071}" dt="2022-03-04T02:31:53.525" v="3325" actId="700"/>
          <ac:spMkLst>
            <pc:docMk/>
            <pc:sldMk cId="3369196161" sldId="271"/>
            <ac:spMk id="4" creationId="{566EEFCD-CFC8-4B50-BCAC-17E73DAA2F67}"/>
          </ac:spMkLst>
        </pc:spChg>
        <pc:spChg chg="mod ord">
          <ac:chgData name="Elhadi Belghache" userId="25bd9855-c3c8-4fe0-90d6-09dac4ca243f" providerId="ADAL" clId="{5B97B6A8-A515-487C-A1CF-026345BE3071}" dt="2022-03-04T02:32:29.190" v="3326"/>
          <ac:spMkLst>
            <pc:docMk/>
            <pc:sldMk cId="3369196161" sldId="271"/>
            <ac:spMk id="9" creationId="{B8D7387E-D365-4275-B542-9956F79ED3C2}"/>
          </ac:spMkLst>
        </pc:spChg>
        <pc:spChg chg="mod ord">
          <ac:chgData name="Elhadi Belghache" userId="25bd9855-c3c8-4fe0-90d6-09dac4ca243f" providerId="ADAL" clId="{5B97B6A8-A515-487C-A1CF-026345BE3071}" dt="2022-03-04T02:31:53.525" v="3325" actId="700"/>
          <ac:spMkLst>
            <pc:docMk/>
            <pc:sldMk cId="3369196161" sldId="271"/>
            <ac:spMk id="11" creationId="{DFC45420-5D18-40F4-AB7B-FB3875FCA4DF}"/>
          </ac:spMkLst>
        </pc:spChg>
        <pc:spChg chg="add mod">
          <ac:chgData name="Elhadi Belghache" userId="25bd9855-c3c8-4fe0-90d6-09dac4ca243f" providerId="ADAL" clId="{5B97B6A8-A515-487C-A1CF-026345BE3071}" dt="2022-03-04T01:25:06.588" v="2764" actId="1582"/>
          <ac:spMkLst>
            <pc:docMk/>
            <pc:sldMk cId="3369196161" sldId="271"/>
            <ac:spMk id="31" creationId="{0E534BBF-2FA3-4F98-9788-0B0DAD72BC1D}"/>
          </ac:spMkLst>
        </pc:spChg>
        <pc:spChg chg="add mod">
          <ac:chgData name="Elhadi Belghache" userId="25bd9855-c3c8-4fe0-90d6-09dac4ca243f" providerId="ADAL" clId="{5B97B6A8-A515-487C-A1CF-026345BE3071}" dt="2022-03-04T01:25:06.588" v="2764" actId="1582"/>
          <ac:spMkLst>
            <pc:docMk/>
            <pc:sldMk cId="3369196161" sldId="271"/>
            <ac:spMk id="32" creationId="{FEB30190-3285-42D5-B9FD-B4166F66DEFC}"/>
          </ac:spMkLst>
        </pc:spChg>
        <pc:spChg chg="add del mod">
          <ac:chgData name="Elhadi Belghache" userId="25bd9855-c3c8-4fe0-90d6-09dac4ca243f" providerId="ADAL" clId="{5B97B6A8-A515-487C-A1CF-026345BE3071}" dt="2022-03-04T01:08:11.879" v="2575" actId="478"/>
          <ac:spMkLst>
            <pc:docMk/>
            <pc:sldMk cId="3369196161" sldId="271"/>
            <ac:spMk id="33" creationId="{DC0DD2AA-BF89-4719-B1CD-513B7C487D28}"/>
          </ac:spMkLst>
        </pc:spChg>
        <pc:spChg chg="add mod topLvl">
          <ac:chgData name="Elhadi Belghache" userId="25bd9855-c3c8-4fe0-90d6-09dac4ca243f" providerId="ADAL" clId="{5B97B6A8-A515-487C-A1CF-026345BE3071}" dt="2022-03-04T01:25:41.481" v="2767" actId="164"/>
          <ac:spMkLst>
            <pc:docMk/>
            <pc:sldMk cId="3369196161" sldId="271"/>
            <ac:spMk id="36" creationId="{3C43DB7F-526C-4CED-ACF9-631BD1291B12}"/>
          </ac:spMkLst>
        </pc:spChg>
        <pc:spChg chg="add mod">
          <ac:chgData name="Elhadi Belghache" userId="25bd9855-c3c8-4fe0-90d6-09dac4ca243f" providerId="ADAL" clId="{5B97B6A8-A515-487C-A1CF-026345BE3071}" dt="2022-03-04T01:12:17.490" v="2679" actId="164"/>
          <ac:spMkLst>
            <pc:docMk/>
            <pc:sldMk cId="3369196161" sldId="271"/>
            <ac:spMk id="41" creationId="{2B177F12-EC2A-4795-BA2E-B6ECC5FF5A19}"/>
          </ac:spMkLst>
        </pc:spChg>
        <pc:grpChg chg="add mod topLvl">
          <ac:chgData name="Elhadi Belghache" userId="25bd9855-c3c8-4fe0-90d6-09dac4ca243f" providerId="ADAL" clId="{5B97B6A8-A515-487C-A1CF-026345BE3071}" dt="2022-03-04T01:25:41.481" v="2767" actId="164"/>
          <ac:grpSpMkLst>
            <pc:docMk/>
            <pc:sldMk cId="3369196161" sldId="271"/>
            <ac:grpSpMk id="8" creationId="{4A52AA3D-D8CB-43AB-A4F7-A33845D5D57C}"/>
          </ac:grpSpMkLst>
        </pc:grpChg>
        <pc:grpChg chg="del">
          <ac:chgData name="Elhadi Belghache" userId="25bd9855-c3c8-4fe0-90d6-09dac4ca243f" providerId="ADAL" clId="{5B97B6A8-A515-487C-A1CF-026345BE3071}" dt="2022-03-04T00:54:53.100" v="2409" actId="478"/>
          <ac:grpSpMkLst>
            <pc:docMk/>
            <pc:sldMk cId="3369196161" sldId="271"/>
            <ac:grpSpMk id="10" creationId="{35388ADE-0425-4904-9E04-067D432970E2}"/>
          </ac:grpSpMkLst>
        </pc:grpChg>
        <pc:grpChg chg="add mod">
          <ac:chgData name="Elhadi Belghache" userId="25bd9855-c3c8-4fe0-90d6-09dac4ca243f" providerId="ADAL" clId="{5B97B6A8-A515-487C-A1CF-026345BE3071}" dt="2022-03-04T01:14:44.240" v="2704" actId="1076"/>
          <ac:grpSpMkLst>
            <pc:docMk/>
            <pc:sldMk cId="3369196161" sldId="271"/>
            <ac:grpSpMk id="12" creationId="{413B290B-B7A6-4610-BD41-BDDB24769DCF}"/>
          </ac:grpSpMkLst>
        </pc:grpChg>
        <pc:grpChg chg="add del mod">
          <ac:chgData name="Elhadi Belghache" userId="25bd9855-c3c8-4fe0-90d6-09dac4ca243f" providerId="ADAL" clId="{5B97B6A8-A515-487C-A1CF-026345BE3071}" dt="2022-03-04T01:24:52.997" v="2763" actId="165"/>
          <ac:grpSpMkLst>
            <pc:docMk/>
            <pc:sldMk cId="3369196161" sldId="271"/>
            <ac:grpSpMk id="13" creationId="{D6C9C963-8BAB-4518-883B-E6150F7F12BF}"/>
          </ac:grpSpMkLst>
        </pc:grpChg>
        <pc:grpChg chg="add mod">
          <ac:chgData name="Elhadi Belghache" userId="25bd9855-c3c8-4fe0-90d6-09dac4ca243f" providerId="ADAL" clId="{5B97B6A8-A515-487C-A1CF-026345BE3071}" dt="2022-03-04T01:25:41.481" v="2767" actId="164"/>
          <ac:grpSpMkLst>
            <pc:docMk/>
            <pc:sldMk cId="3369196161" sldId="271"/>
            <ac:grpSpMk id="22" creationId="{AFFD9945-A3AC-43C6-B6CF-22D104B0ACD6}"/>
          </ac:grpSpMkLst>
        </pc:grpChg>
        <pc:grpChg chg="del">
          <ac:chgData name="Elhadi Belghache" userId="25bd9855-c3c8-4fe0-90d6-09dac4ca243f" providerId="ADAL" clId="{5B97B6A8-A515-487C-A1CF-026345BE3071}" dt="2022-03-04T00:54:52.221" v="2408" actId="478"/>
          <ac:grpSpMkLst>
            <pc:docMk/>
            <pc:sldMk cId="3369196161" sldId="271"/>
            <ac:grpSpMk id="47" creationId="{2270CD15-872C-4482-AE55-071B02485C7C}"/>
          </ac:grpSpMkLst>
        </pc:grpChg>
        <pc:picChg chg="add mod">
          <ac:chgData name="Elhadi Belghache" userId="25bd9855-c3c8-4fe0-90d6-09dac4ca243f" providerId="ADAL" clId="{5B97B6A8-A515-487C-A1CF-026345BE3071}" dt="2022-03-04T12:19:32.211" v="4203"/>
          <ac:picMkLst>
            <pc:docMk/>
            <pc:sldMk cId="3369196161" sldId="271"/>
            <ac:picMk id="5" creationId="{63E8FAE5-9966-4744-9F1B-A13E1A8D8EF1}"/>
          </ac:picMkLst>
        </pc:picChg>
        <pc:picChg chg="mod">
          <ac:chgData name="Elhadi Belghache" userId="25bd9855-c3c8-4fe0-90d6-09dac4ca243f" providerId="ADAL" clId="{5B97B6A8-A515-487C-A1CF-026345BE3071}" dt="2022-03-04T01:24:52.997" v="2763" actId="165"/>
          <ac:picMkLst>
            <pc:docMk/>
            <pc:sldMk cId="3369196161" sldId="271"/>
            <ac:picMk id="6" creationId="{011CA5C4-3CE4-42D4-B7A7-08D89CB78B81}"/>
          </ac:picMkLst>
        </pc:picChg>
        <pc:cxnChg chg="del">
          <ac:chgData name="Elhadi Belghache" userId="25bd9855-c3c8-4fe0-90d6-09dac4ca243f" providerId="ADAL" clId="{5B97B6A8-A515-487C-A1CF-026345BE3071}" dt="2022-03-04T00:54:54.227" v="2410" actId="478"/>
          <ac:cxnSpMkLst>
            <pc:docMk/>
            <pc:sldMk cId="3369196161" sldId="271"/>
            <ac:cxnSpMk id="30" creationId="{037BD262-9205-4FC8-A021-58A4C35873C3}"/>
          </ac:cxnSpMkLst>
        </pc:cxnChg>
        <pc:cxnChg chg="add mod">
          <ac:chgData name="Elhadi Belghache" userId="25bd9855-c3c8-4fe0-90d6-09dac4ca243f" providerId="ADAL" clId="{5B97B6A8-A515-487C-A1CF-026345BE3071}" dt="2022-03-04T01:25:27.716" v="2766" actId="1582"/>
          <ac:cxnSpMkLst>
            <pc:docMk/>
            <pc:sldMk cId="3369196161" sldId="271"/>
            <ac:cxnSpMk id="42" creationId="{197E45F0-9168-415A-B51B-C5F39EF6E8A1}"/>
          </ac:cxnSpMkLst>
        </pc:cxnChg>
        <pc:cxnChg chg="add mod">
          <ac:chgData name="Elhadi Belghache" userId="25bd9855-c3c8-4fe0-90d6-09dac4ca243f" providerId="ADAL" clId="{5B97B6A8-A515-487C-A1CF-026345BE3071}" dt="2022-03-04T01:25:27.716" v="2766" actId="1582"/>
          <ac:cxnSpMkLst>
            <pc:docMk/>
            <pc:sldMk cId="3369196161" sldId="271"/>
            <ac:cxnSpMk id="46" creationId="{CB39992A-6394-4013-B75F-4F1D47024CD7}"/>
          </ac:cxnSpMkLst>
        </pc:cxnChg>
      </pc:sldChg>
      <pc:sldChg chg="add del">
        <pc:chgData name="Elhadi Belghache" userId="25bd9855-c3c8-4fe0-90d6-09dac4ca243f" providerId="ADAL" clId="{5B97B6A8-A515-487C-A1CF-026345BE3071}" dt="2022-03-04T00:54:00.724" v="2396" actId="47"/>
        <pc:sldMkLst>
          <pc:docMk/>
          <pc:sldMk cId="4220530744" sldId="271"/>
        </pc:sldMkLst>
      </pc:sldChg>
      <pc:sldChg chg="addSp delSp modSp add mod ord">
        <pc:chgData name="Elhadi Belghache" userId="25bd9855-c3c8-4fe0-90d6-09dac4ca243f" providerId="ADAL" clId="{5B97B6A8-A515-487C-A1CF-026345BE3071}" dt="2022-03-04T13:57:07.331" v="4967" actId="21"/>
        <pc:sldMkLst>
          <pc:docMk/>
          <pc:sldMk cId="3105073692" sldId="272"/>
        </pc:sldMkLst>
        <pc:spChg chg="mod">
          <ac:chgData name="Elhadi Belghache" userId="25bd9855-c3c8-4fe0-90d6-09dac4ca243f" providerId="ADAL" clId="{5B97B6A8-A515-487C-A1CF-026345BE3071}" dt="2022-03-04T01:30:16.400" v="2794" actId="20577"/>
          <ac:spMkLst>
            <pc:docMk/>
            <pc:sldMk cId="3105073692" sldId="272"/>
            <ac:spMk id="4" creationId="{566EEFCD-CFC8-4B50-BCAC-17E73DAA2F67}"/>
          </ac:spMkLst>
        </pc:spChg>
        <pc:spChg chg="mod">
          <ac:chgData name="Elhadi Belghache" userId="25bd9855-c3c8-4fe0-90d6-09dac4ca243f" providerId="ADAL" clId="{5B97B6A8-A515-487C-A1CF-026345BE3071}" dt="2022-03-04T02:32:29.190" v="3326"/>
          <ac:spMkLst>
            <pc:docMk/>
            <pc:sldMk cId="3105073692" sldId="272"/>
            <ac:spMk id="9" creationId="{B8D7387E-D365-4275-B542-9956F79ED3C2}"/>
          </ac:spMkLst>
        </pc:spChg>
        <pc:spChg chg="mod">
          <ac:chgData name="Elhadi Belghache" userId="25bd9855-c3c8-4fe0-90d6-09dac4ca243f" providerId="ADAL" clId="{5B97B6A8-A515-487C-A1CF-026345BE3071}" dt="2022-03-04T02:40:43.455" v="3392" actId="404"/>
          <ac:spMkLst>
            <pc:docMk/>
            <pc:sldMk cId="3105073692" sldId="272"/>
            <ac:spMk id="11" creationId="{DFC45420-5D18-40F4-AB7B-FB3875FCA4DF}"/>
          </ac:spMkLst>
        </pc:spChg>
        <pc:spChg chg="add del mod">
          <ac:chgData name="Elhadi Belghache" userId="25bd9855-c3c8-4fe0-90d6-09dac4ca243f" providerId="ADAL" clId="{5B97B6A8-A515-487C-A1CF-026345BE3071}" dt="2022-03-04T13:55:31.888" v="4924" actId="478"/>
          <ac:spMkLst>
            <pc:docMk/>
            <pc:sldMk cId="3105073692" sldId="272"/>
            <ac:spMk id="12" creationId="{BF1081FC-EEA7-44FF-A508-3DDB6C6D71D7}"/>
          </ac:spMkLst>
        </pc:spChg>
        <pc:spChg chg="add del mod">
          <ac:chgData name="Elhadi Belghache" userId="25bd9855-c3c8-4fe0-90d6-09dac4ca243f" providerId="ADAL" clId="{5B97B6A8-A515-487C-A1CF-026345BE3071}" dt="2022-03-04T13:55:05.856" v="4914" actId="478"/>
          <ac:spMkLst>
            <pc:docMk/>
            <pc:sldMk cId="3105073692" sldId="272"/>
            <ac:spMk id="13" creationId="{0458384F-D7A5-43BC-B0B8-7400664444AB}"/>
          </ac:spMkLst>
        </pc:spChg>
        <pc:spChg chg="add del mod">
          <ac:chgData name="Elhadi Belghache" userId="25bd9855-c3c8-4fe0-90d6-09dac4ca243f" providerId="ADAL" clId="{5B97B6A8-A515-487C-A1CF-026345BE3071}" dt="2022-03-04T13:55:07.569" v="4915" actId="478"/>
          <ac:spMkLst>
            <pc:docMk/>
            <pc:sldMk cId="3105073692" sldId="272"/>
            <ac:spMk id="14" creationId="{DCB2A3CA-75AC-4C7D-B683-76A6BBF767DD}"/>
          </ac:spMkLst>
        </pc:spChg>
        <pc:spChg chg="add del mod">
          <ac:chgData name="Elhadi Belghache" userId="25bd9855-c3c8-4fe0-90d6-09dac4ca243f" providerId="ADAL" clId="{5B97B6A8-A515-487C-A1CF-026345BE3071}" dt="2022-03-04T13:57:07.331" v="4967" actId="21"/>
          <ac:spMkLst>
            <pc:docMk/>
            <pc:sldMk cId="3105073692" sldId="272"/>
            <ac:spMk id="15" creationId="{62193075-AE94-4FA6-95F7-ABC21665E888}"/>
          </ac:spMkLst>
        </pc:spChg>
        <pc:spChg chg="add del mod">
          <ac:chgData name="Elhadi Belghache" userId="25bd9855-c3c8-4fe0-90d6-09dac4ca243f" providerId="ADAL" clId="{5B97B6A8-A515-487C-A1CF-026345BE3071}" dt="2022-03-04T13:55:34.592" v="4925" actId="478"/>
          <ac:spMkLst>
            <pc:docMk/>
            <pc:sldMk cId="3105073692" sldId="272"/>
            <ac:spMk id="16" creationId="{6473524C-297D-4E58-B539-601D834503A8}"/>
          </ac:spMkLst>
        </pc:spChg>
        <pc:spChg chg="add del mod">
          <ac:chgData name="Elhadi Belghache" userId="25bd9855-c3c8-4fe0-90d6-09dac4ca243f" providerId="ADAL" clId="{5B97B6A8-A515-487C-A1CF-026345BE3071}" dt="2022-03-04T13:57:07.331" v="4967" actId="21"/>
          <ac:spMkLst>
            <pc:docMk/>
            <pc:sldMk cId="3105073692" sldId="272"/>
            <ac:spMk id="17" creationId="{F0D20776-C550-4AE8-9C9B-E749C21029AE}"/>
          </ac:spMkLst>
        </pc:spChg>
        <pc:spChg chg="add del mod">
          <ac:chgData name="Elhadi Belghache" userId="25bd9855-c3c8-4fe0-90d6-09dac4ca243f" providerId="ADAL" clId="{5B97B6A8-A515-487C-A1CF-026345BE3071}" dt="2022-03-04T13:57:07.331" v="4967" actId="21"/>
          <ac:spMkLst>
            <pc:docMk/>
            <pc:sldMk cId="3105073692" sldId="272"/>
            <ac:spMk id="18" creationId="{4E4F413E-B696-4740-8EB7-C5E621D885D0}"/>
          </ac:spMkLst>
        </pc:spChg>
        <pc:spChg chg="add mod">
          <ac:chgData name="Elhadi Belghache" userId="25bd9855-c3c8-4fe0-90d6-09dac4ca243f" providerId="ADAL" clId="{5B97B6A8-A515-487C-A1CF-026345BE3071}" dt="2022-03-04T02:41:05.507" v="3393" actId="164"/>
          <ac:spMkLst>
            <pc:docMk/>
            <pc:sldMk cId="3105073692" sldId="272"/>
            <ac:spMk id="20" creationId="{99046B7B-2E5C-41BC-B40A-249F1C0C1087}"/>
          </ac:spMkLst>
        </pc:spChg>
        <pc:spChg chg="mod">
          <ac:chgData name="Elhadi Belghache" userId="25bd9855-c3c8-4fe0-90d6-09dac4ca243f" providerId="ADAL" clId="{5B97B6A8-A515-487C-A1CF-026345BE3071}" dt="2022-03-04T01:52:51.806" v="3031" actId="20577"/>
          <ac:spMkLst>
            <pc:docMk/>
            <pc:sldMk cId="3105073692" sldId="272"/>
            <ac:spMk id="24" creationId="{27AC59F8-1048-4ADF-A0F6-0A42AE762233}"/>
          </ac:spMkLst>
        </pc:spChg>
        <pc:grpChg chg="add mod">
          <ac:chgData name="Elhadi Belghache" userId="25bd9855-c3c8-4fe0-90d6-09dac4ca243f" providerId="ADAL" clId="{5B97B6A8-A515-487C-A1CF-026345BE3071}" dt="2022-03-04T02:41:11.568" v="3413" actId="1036"/>
          <ac:grpSpMkLst>
            <pc:docMk/>
            <pc:sldMk cId="3105073692" sldId="272"/>
            <ac:grpSpMk id="3" creationId="{5E0A15DD-1A8C-4E1B-B49B-5F2D78F72555}"/>
          </ac:grpSpMkLst>
        </pc:grpChg>
        <pc:grpChg chg="del">
          <ac:chgData name="Elhadi Belghache" userId="25bd9855-c3c8-4fe0-90d6-09dac4ca243f" providerId="ADAL" clId="{5B97B6A8-A515-487C-A1CF-026345BE3071}" dt="2022-03-04T01:37:12.742" v="2796" actId="478"/>
          <ac:grpSpMkLst>
            <pc:docMk/>
            <pc:sldMk cId="3105073692" sldId="272"/>
            <ac:grpSpMk id="8" creationId="{6EF63CFB-2A64-4835-BA4A-A1A68D7B299E}"/>
          </ac:grpSpMkLst>
        </pc:grpChg>
        <pc:grpChg chg="del">
          <ac:chgData name="Elhadi Belghache" userId="25bd9855-c3c8-4fe0-90d6-09dac4ca243f" providerId="ADAL" clId="{5B97B6A8-A515-487C-A1CF-026345BE3071}" dt="2022-03-04T01:37:14.463" v="2798" actId="478"/>
          <ac:grpSpMkLst>
            <pc:docMk/>
            <pc:sldMk cId="3105073692" sldId="272"/>
            <ac:grpSpMk id="14" creationId="{BD92FC9F-11AB-4806-9C19-A3AD319526DB}"/>
          </ac:grpSpMkLst>
        </pc:grpChg>
        <pc:grpChg chg="add mod">
          <ac:chgData name="Elhadi Belghache" userId="25bd9855-c3c8-4fe0-90d6-09dac4ca243f" providerId="ADAL" clId="{5B97B6A8-A515-487C-A1CF-026345BE3071}" dt="2022-03-04T02:42:12.453" v="3416" actId="1076"/>
          <ac:grpSpMkLst>
            <pc:docMk/>
            <pc:sldMk cId="3105073692" sldId="272"/>
            <ac:grpSpMk id="22" creationId="{4490C05A-B228-41B0-B379-842BF4E1BD53}"/>
          </ac:grpSpMkLst>
        </pc:grpChg>
        <pc:grpChg chg="del">
          <ac:chgData name="Elhadi Belghache" userId="25bd9855-c3c8-4fe0-90d6-09dac4ca243f" providerId="ADAL" clId="{5B97B6A8-A515-487C-A1CF-026345BE3071}" dt="2022-03-04T01:37:13.696" v="2797" actId="478"/>
          <ac:grpSpMkLst>
            <pc:docMk/>
            <pc:sldMk cId="3105073692" sldId="272"/>
            <ac:grpSpMk id="44" creationId="{F803E6D7-EAAD-48F6-9B43-F9937708F6FE}"/>
          </ac:grpSpMkLst>
        </pc:grpChg>
        <pc:picChg chg="mod">
          <ac:chgData name="Elhadi Belghache" userId="25bd9855-c3c8-4fe0-90d6-09dac4ca243f" providerId="ADAL" clId="{5B97B6A8-A515-487C-A1CF-026345BE3071}" dt="2022-03-04T01:52:47.164" v="3029"/>
          <ac:picMkLst>
            <pc:docMk/>
            <pc:sldMk cId="3105073692" sldId="272"/>
            <ac:picMk id="23" creationId="{BC46AC31-603B-4208-959F-63AA852915DD}"/>
          </ac:picMkLst>
        </pc:picChg>
        <pc:cxnChg chg="add mod">
          <ac:chgData name="Elhadi Belghache" userId="25bd9855-c3c8-4fe0-90d6-09dac4ca243f" providerId="ADAL" clId="{5B97B6A8-A515-487C-A1CF-026345BE3071}" dt="2022-03-04T02:41:24.600" v="3414" actId="1076"/>
          <ac:cxnSpMkLst>
            <pc:docMk/>
            <pc:sldMk cId="3105073692" sldId="272"/>
            <ac:cxnSpMk id="21" creationId="{DE7BFC80-331E-49F7-BCF7-492461D5439B}"/>
          </ac:cxnSpMkLst>
        </pc:cxnChg>
      </pc:sldChg>
      <pc:sldChg chg="addSp delSp modSp add mod">
        <pc:chgData name="Elhadi Belghache" userId="25bd9855-c3c8-4fe0-90d6-09dac4ca243f" providerId="ADAL" clId="{5B97B6A8-A515-487C-A1CF-026345BE3071}" dt="2022-03-04T14:20:37.763" v="5533" actId="12789"/>
        <pc:sldMkLst>
          <pc:docMk/>
          <pc:sldMk cId="601806959" sldId="273"/>
        </pc:sldMkLst>
        <pc:spChg chg="add del mod">
          <ac:chgData name="Elhadi Belghache" userId="25bd9855-c3c8-4fe0-90d6-09dac4ca243f" providerId="ADAL" clId="{5B97B6A8-A515-487C-A1CF-026345BE3071}" dt="2022-03-04T02:21:27.554" v="3292" actId="478"/>
          <ac:spMkLst>
            <pc:docMk/>
            <pc:sldMk cId="601806959" sldId="273"/>
            <ac:spMk id="3" creationId="{5E2FC5A6-66C6-4940-AF71-BDF572D1DC1A}"/>
          </ac:spMkLst>
        </pc:spChg>
        <pc:spChg chg="add del mod">
          <ac:chgData name="Elhadi Belghache" userId="25bd9855-c3c8-4fe0-90d6-09dac4ca243f" providerId="ADAL" clId="{5B97B6A8-A515-487C-A1CF-026345BE3071}" dt="2022-03-04T13:53:12.295" v="4855" actId="478"/>
          <ac:spMkLst>
            <pc:docMk/>
            <pc:sldMk cId="601806959" sldId="273"/>
            <ac:spMk id="4" creationId="{958B6320-FBA1-4C75-B27D-9E9A0437CEFB}"/>
          </ac:spMkLst>
        </pc:spChg>
        <pc:spChg chg="add del mod">
          <ac:chgData name="Elhadi Belghache" userId="25bd9855-c3c8-4fe0-90d6-09dac4ca243f" providerId="ADAL" clId="{5B97B6A8-A515-487C-A1CF-026345BE3071}" dt="2022-03-04T13:53:12.674" v="4856" actId="478"/>
          <ac:spMkLst>
            <pc:docMk/>
            <pc:sldMk cId="601806959" sldId="273"/>
            <ac:spMk id="9" creationId="{81193F1B-474F-4461-945E-9939B8D44D28}"/>
          </ac:spMkLst>
        </pc:spChg>
        <pc:spChg chg="add del mod">
          <ac:chgData name="Elhadi Belghache" userId="25bd9855-c3c8-4fe0-90d6-09dac4ca243f" providerId="ADAL" clId="{5B97B6A8-A515-487C-A1CF-026345BE3071}" dt="2022-03-04T13:53:19.299" v="4865" actId="14100"/>
          <ac:spMkLst>
            <pc:docMk/>
            <pc:sldMk cId="601806959" sldId="273"/>
            <ac:spMk id="18" creationId="{D4F0A2F5-323C-433E-96AB-609F5674BF9B}"/>
          </ac:spMkLst>
        </pc:spChg>
        <pc:spChg chg="add del mod">
          <ac:chgData name="Elhadi Belghache" userId="25bd9855-c3c8-4fe0-90d6-09dac4ca243f" providerId="ADAL" clId="{5B97B6A8-A515-487C-A1CF-026345BE3071}" dt="2022-03-04T13:54:39.659" v="4903" actId="21"/>
          <ac:spMkLst>
            <pc:docMk/>
            <pc:sldMk cId="601806959" sldId="273"/>
            <ac:spMk id="19" creationId="{A53EEF0D-7ADA-4823-9665-2BBF59B4BC6E}"/>
          </ac:spMkLst>
        </pc:spChg>
        <pc:spChg chg="add mod topLvl">
          <ac:chgData name="Elhadi Belghache" userId="25bd9855-c3c8-4fe0-90d6-09dac4ca243f" providerId="ADAL" clId="{5B97B6A8-A515-487C-A1CF-026345BE3071}" dt="2022-03-04T14:20:37.763" v="5533" actId="12789"/>
          <ac:spMkLst>
            <pc:docMk/>
            <pc:sldMk cId="601806959" sldId="273"/>
            <ac:spMk id="20" creationId="{C4C4BA6E-2612-48A7-88ED-0FB437F1D20B}"/>
          </ac:spMkLst>
        </pc:spChg>
        <pc:spChg chg="add mod topLvl">
          <ac:chgData name="Elhadi Belghache" userId="25bd9855-c3c8-4fe0-90d6-09dac4ca243f" providerId="ADAL" clId="{5B97B6A8-A515-487C-A1CF-026345BE3071}" dt="2022-03-04T14:20:37.763" v="5533" actId="12789"/>
          <ac:spMkLst>
            <pc:docMk/>
            <pc:sldMk cId="601806959" sldId="273"/>
            <ac:spMk id="21" creationId="{F1507B2E-1C17-4E70-9067-C98BF5D81DE7}"/>
          </ac:spMkLst>
        </pc:spChg>
        <pc:spChg chg="add mod topLvl">
          <ac:chgData name="Elhadi Belghache" userId="25bd9855-c3c8-4fe0-90d6-09dac4ca243f" providerId="ADAL" clId="{5B97B6A8-A515-487C-A1CF-026345BE3071}" dt="2022-03-04T14:20:37.763" v="5533" actId="12789"/>
          <ac:spMkLst>
            <pc:docMk/>
            <pc:sldMk cId="601806959" sldId="273"/>
            <ac:spMk id="22" creationId="{E06E4E3C-C769-49B7-8CFD-CC90C9DBBFC2}"/>
          </ac:spMkLst>
        </pc:spChg>
        <pc:spChg chg="mod">
          <ac:chgData name="Elhadi Belghache" userId="25bd9855-c3c8-4fe0-90d6-09dac4ca243f" providerId="ADAL" clId="{5B97B6A8-A515-487C-A1CF-026345BE3071}" dt="2022-03-04T14:09:22.553" v="5130" actId="1076"/>
          <ac:spMkLst>
            <pc:docMk/>
            <pc:sldMk cId="601806959" sldId="273"/>
            <ac:spMk id="30" creationId="{F8C0AEBD-351A-4433-B9D2-56832CC6B4E5}"/>
          </ac:spMkLst>
        </pc:spChg>
        <pc:spChg chg="add del mod ord">
          <ac:chgData name="Elhadi Belghache" userId="25bd9855-c3c8-4fe0-90d6-09dac4ca243f" providerId="ADAL" clId="{5B97B6A8-A515-487C-A1CF-026345BE3071}" dt="2022-03-04T14:10:19.307" v="5136" actId="478"/>
          <ac:spMkLst>
            <pc:docMk/>
            <pc:sldMk cId="601806959" sldId="273"/>
            <ac:spMk id="33" creationId="{D450FFF3-C13E-4375-8F61-551AFF05E36A}"/>
          </ac:spMkLst>
        </pc:spChg>
        <pc:grpChg chg="add del mod topLvl">
          <ac:chgData name="Elhadi Belghache" userId="25bd9855-c3c8-4fe0-90d6-09dac4ca243f" providerId="ADAL" clId="{5B97B6A8-A515-487C-A1CF-026345BE3071}" dt="2022-03-04T14:18:05.514" v="5509" actId="165"/>
          <ac:grpSpMkLst>
            <pc:docMk/>
            <pc:sldMk cId="601806959" sldId="273"/>
            <ac:grpSpMk id="2" creationId="{836E4EEF-3CBB-4068-AC6F-035EE9E25B98}"/>
          </ac:grpSpMkLst>
        </pc:grpChg>
        <pc:grpChg chg="add del mod topLvl">
          <ac:chgData name="Elhadi Belghache" userId="25bd9855-c3c8-4fe0-90d6-09dac4ca243f" providerId="ADAL" clId="{5B97B6A8-A515-487C-A1CF-026345BE3071}" dt="2022-03-04T14:18:05.514" v="5509" actId="165"/>
          <ac:grpSpMkLst>
            <pc:docMk/>
            <pc:sldMk cId="601806959" sldId="273"/>
            <ac:grpSpMk id="3" creationId="{B03DA356-F7A7-4CEE-9240-D3AAB7691E07}"/>
          </ac:grpSpMkLst>
        </pc:grpChg>
        <pc:grpChg chg="add del mod topLvl">
          <ac:chgData name="Elhadi Belghache" userId="25bd9855-c3c8-4fe0-90d6-09dac4ca243f" providerId="ADAL" clId="{5B97B6A8-A515-487C-A1CF-026345BE3071}" dt="2022-03-04T14:18:05.514" v="5509" actId="165"/>
          <ac:grpSpMkLst>
            <pc:docMk/>
            <pc:sldMk cId="601806959" sldId="273"/>
            <ac:grpSpMk id="14" creationId="{CE3F1018-9F59-46BD-8DDF-7E1F7706793C}"/>
          </ac:grpSpMkLst>
        </pc:grpChg>
        <pc:grpChg chg="add del mod topLvl">
          <ac:chgData name="Elhadi Belghache" userId="25bd9855-c3c8-4fe0-90d6-09dac4ca243f" providerId="ADAL" clId="{5B97B6A8-A515-487C-A1CF-026345BE3071}" dt="2022-03-04T14:17:59.644" v="5508" actId="165"/>
          <ac:grpSpMkLst>
            <pc:docMk/>
            <pc:sldMk cId="601806959" sldId="273"/>
            <ac:grpSpMk id="23" creationId="{5D80CC62-9D15-44B3-BE8B-B6F81D76C881}"/>
          </ac:grpSpMkLst>
        </pc:grpChg>
        <pc:grpChg chg="add del mod topLvl">
          <ac:chgData name="Elhadi Belghache" userId="25bd9855-c3c8-4fe0-90d6-09dac4ca243f" providerId="ADAL" clId="{5B97B6A8-A515-487C-A1CF-026345BE3071}" dt="2022-03-04T14:17:59.644" v="5508" actId="165"/>
          <ac:grpSpMkLst>
            <pc:docMk/>
            <pc:sldMk cId="601806959" sldId="273"/>
            <ac:grpSpMk id="24" creationId="{0E791D32-CEA3-4949-9B3B-5075E819ED6E}"/>
          </ac:grpSpMkLst>
        </pc:grpChg>
        <pc:grpChg chg="add del mod topLvl">
          <ac:chgData name="Elhadi Belghache" userId="25bd9855-c3c8-4fe0-90d6-09dac4ca243f" providerId="ADAL" clId="{5B97B6A8-A515-487C-A1CF-026345BE3071}" dt="2022-03-04T14:17:59.644" v="5508" actId="165"/>
          <ac:grpSpMkLst>
            <pc:docMk/>
            <pc:sldMk cId="601806959" sldId="273"/>
            <ac:grpSpMk id="25" creationId="{953F3E2C-A0BC-4FF9-AE47-A9B959B41793}"/>
          </ac:grpSpMkLst>
        </pc:grpChg>
        <pc:grpChg chg="add mod">
          <ac:chgData name="Elhadi Belghache" userId="25bd9855-c3c8-4fe0-90d6-09dac4ca243f" providerId="ADAL" clId="{5B97B6A8-A515-487C-A1CF-026345BE3071}" dt="2022-03-04T14:06:33.999" v="5082" actId="1038"/>
          <ac:grpSpMkLst>
            <pc:docMk/>
            <pc:sldMk cId="601806959" sldId="273"/>
            <ac:grpSpMk id="28" creationId="{817D5B01-788A-4CAF-8ACD-D03FFE76BA0C}"/>
          </ac:grpSpMkLst>
        </pc:grpChg>
        <pc:grpChg chg="mod">
          <ac:chgData name="Elhadi Belghache" userId="25bd9855-c3c8-4fe0-90d6-09dac4ca243f" providerId="ADAL" clId="{5B97B6A8-A515-487C-A1CF-026345BE3071}" dt="2022-03-04T14:03:47.770" v="5027"/>
          <ac:grpSpMkLst>
            <pc:docMk/>
            <pc:sldMk cId="601806959" sldId="273"/>
            <ac:grpSpMk id="29" creationId="{C5D1C778-3EDD-49A4-954E-9AFC6BD7E7D6}"/>
          </ac:grpSpMkLst>
        </pc:grpChg>
        <pc:grpChg chg="add del mod">
          <ac:chgData name="Elhadi Belghache" userId="25bd9855-c3c8-4fe0-90d6-09dac4ca243f" providerId="ADAL" clId="{5B97B6A8-A515-487C-A1CF-026345BE3071}" dt="2022-03-04T14:17:53.017" v="5507" actId="165"/>
          <ac:grpSpMkLst>
            <pc:docMk/>
            <pc:sldMk cId="601806959" sldId="273"/>
            <ac:grpSpMk id="42" creationId="{96C927A1-F3F7-4053-B0AE-CB8D48594C70}"/>
          </ac:grpSpMkLst>
        </pc:grpChg>
        <pc:picChg chg="del mod modCrop">
          <ac:chgData name="Elhadi Belghache" userId="25bd9855-c3c8-4fe0-90d6-09dac4ca243f" providerId="ADAL" clId="{5B97B6A8-A515-487C-A1CF-026345BE3071}" dt="2022-03-04T02:21:14.498" v="3290" actId="21"/>
          <ac:picMkLst>
            <pc:docMk/>
            <pc:sldMk cId="601806959" sldId="273"/>
            <ac:picMk id="6" creationId="{365E621B-47C2-4739-8AA1-559ECAB38C50}"/>
          </ac:picMkLst>
        </pc:picChg>
        <pc:picChg chg="add del mod ord">
          <ac:chgData name="Elhadi Belghache" userId="25bd9855-c3c8-4fe0-90d6-09dac4ca243f" providerId="ADAL" clId="{5B97B6A8-A515-487C-A1CF-026345BE3071}" dt="2022-03-04T13:51:59.530" v="4836" actId="21"/>
          <ac:picMkLst>
            <pc:docMk/>
            <pc:sldMk cId="601806959" sldId="273"/>
            <ac:picMk id="7" creationId="{4C77453D-C1B9-42E2-BB53-9F80DF74AB9E}"/>
          </ac:picMkLst>
        </pc:picChg>
        <pc:picChg chg="add mod topLvl">
          <ac:chgData name="Elhadi Belghache" userId="25bd9855-c3c8-4fe0-90d6-09dac4ca243f" providerId="ADAL" clId="{5B97B6A8-A515-487C-A1CF-026345BE3071}" dt="2022-03-04T14:18:05.514" v="5509" actId="165"/>
          <ac:picMkLst>
            <pc:docMk/>
            <pc:sldMk cId="601806959" sldId="273"/>
            <ac:picMk id="8" creationId="{6546BAA6-BE7B-486C-8C02-AF55B25092DC}"/>
          </ac:picMkLst>
        </pc:picChg>
        <pc:picChg chg="del mod">
          <ac:chgData name="Elhadi Belghache" userId="25bd9855-c3c8-4fe0-90d6-09dac4ca243f" providerId="ADAL" clId="{5B97B6A8-A515-487C-A1CF-026345BE3071}" dt="2022-03-04T02:21:29.147" v="3293" actId="21"/>
          <ac:picMkLst>
            <pc:docMk/>
            <pc:sldMk cId="601806959" sldId="273"/>
            <ac:picMk id="9" creationId="{8F2125D8-F3E9-414B-83D4-9E2A7981FC36}"/>
          </ac:picMkLst>
        </pc:picChg>
        <pc:picChg chg="add mod topLvl">
          <ac:chgData name="Elhadi Belghache" userId="25bd9855-c3c8-4fe0-90d6-09dac4ca243f" providerId="ADAL" clId="{5B97B6A8-A515-487C-A1CF-026345BE3071}" dt="2022-03-04T14:18:05.514" v="5509" actId="165"/>
          <ac:picMkLst>
            <pc:docMk/>
            <pc:sldMk cId="601806959" sldId="273"/>
            <ac:picMk id="10" creationId="{9B7755AA-0DD0-4870-9AB8-E0B956631BDB}"/>
          </ac:picMkLst>
        </pc:picChg>
        <pc:picChg chg="add del mod ord">
          <ac:chgData name="Elhadi Belghache" userId="25bd9855-c3c8-4fe0-90d6-09dac4ca243f" providerId="ADAL" clId="{5B97B6A8-A515-487C-A1CF-026345BE3071}" dt="2022-03-04T13:53:12.987" v="4858" actId="21"/>
          <ac:picMkLst>
            <pc:docMk/>
            <pc:sldMk cId="601806959" sldId="273"/>
            <ac:picMk id="11" creationId="{57D54936-6B1D-460E-9DC6-FD9F5BA7D1BD}"/>
          </ac:picMkLst>
        </pc:picChg>
        <pc:picChg chg="add mod topLvl">
          <ac:chgData name="Elhadi Belghache" userId="25bd9855-c3c8-4fe0-90d6-09dac4ca243f" providerId="ADAL" clId="{5B97B6A8-A515-487C-A1CF-026345BE3071}" dt="2022-03-04T14:19:36.711" v="5526" actId="1076"/>
          <ac:picMkLst>
            <pc:docMk/>
            <pc:sldMk cId="601806959" sldId="273"/>
            <ac:picMk id="12" creationId="{2B7514F6-B6EF-45D1-B721-1456DF202B32}"/>
          </ac:picMkLst>
        </pc:picChg>
        <pc:picChg chg="add mod topLvl">
          <ac:chgData name="Elhadi Belghache" userId="25bd9855-c3c8-4fe0-90d6-09dac4ca243f" providerId="ADAL" clId="{5B97B6A8-A515-487C-A1CF-026345BE3071}" dt="2022-03-04T14:19:20.602" v="5523" actId="1076"/>
          <ac:picMkLst>
            <pc:docMk/>
            <pc:sldMk cId="601806959" sldId="273"/>
            <ac:picMk id="13" creationId="{D1713B18-66B1-4A05-8911-8A450B51B57D}"/>
          </ac:picMkLst>
        </pc:picChg>
        <pc:picChg chg="mod topLvl">
          <ac:chgData name="Elhadi Belghache" userId="25bd9855-c3c8-4fe0-90d6-09dac4ca243f" providerId="ADAL" clId="{5B97B6A8-A515-487C-A1CF-026345BE3071}" dt="2022-03-04T14:18:05.514" v="5509" actId="165"/>
          <ac:picMkLst>
            <pc:docMk/>
            <pc:sldMk cId="601806959" sldId="273"/>
            <ac:picMk id="15" creationId="{146EA4AA-0EE0-4414-B9BC-47AE1B557BBE}"/>
          </ac:picMkLst>
        </pc:picChg>
        <pc:picChg chg="mod topLvl">
          <ac:chgData name="Elhadi Belghache" userId="25bd9855-c3c8-4fe0-90d6-09dac4ca243f" providerId="ADAL" clId="{5B97B6A8-A515-487C-A1CF-026345BE3071}" dt="2022-03-04T14:19:51.627" v="5529" actId="1076"/>
          <ac:picMkLst>
            <pc:docMk/>
            <pc:sldMk cId="601806959" sldId="273"/>
            <ac:picMk id="16" creationId="{40199099-D285-4733-8E23-446159F38107}"/>
          </ac:picMkLst>
        </pc:picChg>
        <pc:picChg chg="add del mod">
          <ac:chgData name="Elhadi Belghache" userId="25bd9855-c3c8-4fe0-90d6-09dac4ca243f" providerId="ADAL" clId="{5B97B6A8-A515-487C-A1CF-026345BE3071}" dt="2022-03-04T14:03:51.841" v="5029" actId="21"/>
          <ac:picMkLst>
            <pc:docMk/>
            <pc:sldMk cId="601806959" sldId="273"/>
            <ac:picMk id="26" creationId="{F649C7CF-01A4-41A9-8301-8092E33EF74D}"/>
          </ac:picMkLst>
        </pc:picChg>
        <pc:picChg chg="add del mod">
          <ac:chgData name="Elhadi Belghache" userId="25bd9855-c3c8-4fe0-90d6-09dac4ca243f" providerId="ADAL" clId="{5B97B6A8-A515-487C-A1CF-026345BE3071}" dt="2022-03-04T14:03:59.314" v="5031" actId="21"/>
          <ac:picMkLst>
            <pc:docMk/>
            <pc:sldMk cId="601806959" sldId="273"/>
            <ac:picMk id="27" creationId="{61AB6A06-7428-439B-87AE-F38FC04B6A63}"/>
          </ac:picMkLst>
        </pc:picChg>
        <pc:picChg chg="mod">
          <ac:chgData name="Elhadi Belghache" userId="25bd9855-c3c8-4fe0-90d6-09dac4ca243f" providerId="ADAL" clId="{5B97B6A8-A515-487C-A1CF-026345BE3071}" dt="2022-03-04T14:03:55.574" v="5030" actId="14826"/>
          <ac:picMkLst>
            <pc:docMk/>
            <pc:sldMk cId="601806959" sldId="273"/>
            <ac:picMk id="31" creationId="{883DF897-5722-4FAA-8FE0-C06215D7A25A}"/>
          </ac:picMkLst>
        </pc:picChg>
        <pc:picChg chg="mod">
          <ac:chgData name="Elhadi Belghache" userId="25bd9855-c3c8-4fe0-90d6-09dac4ca243f" providerId="ADAL" clId="{5B97B6A8-A515-487C-A1CF-026345BE3071}" dt="2022-03-04T14:05:16.853" v="5060" actId="1076"/>
          <ac:picMkLst>
            <pc:docMk/>
            <pc:sldMk cId="601806959" sldId="273"/>
            <ac:picMk id="32" creationId="{BA7CF1A2-EEB1-479F-9FDE-FA0586019594}"/>
          </ac:picMkLst>
        </pc:picChg>
        <pc:cxnChg chg="add del mod">
          <ac:chgData name="Elhadi Belghache" userId="25bd9855-c3c8-4fe0-90d6-09dac4ca243f" providerId="ADAL" clId="{5B97B6A8-A515-487C-A1CF-026345BE3071}" dt="2022-03-04T14:10:58.202" v="5140" actId="478"/>
          <ac:cxnSpMkLst>
            <pc:docMk/>
            <pc:sldMk cId="601806959" sldId="273"/>
            <ac:cxnSpMk id="35" creationId="{F27CC5C9-DBF1-4F85-B086-0369F9802CD5}"/>
          </ac:cxnSpMkLst>
        </pc:cxnChg>
        <pc:cxnChg chg="add mod">
          <ac:chgData name="Elhadi Belghache" userId="25bd9855-c3c8-4fe0-90d6-09dac4ca243f" providerId="ADAL" clId="{5B97B6A8-A515-487C-A1CF-026345BE3071}" dt="2022-03-04T14:15:05.927" v="5497" actId="1076"/>
          <ac:cxnSpMkLst>
            <pc:docMk/>
            <pc:sldMk cId="601806959" sldId="273"/>
            <ac:cxnSpMk id="37" creationId="{E0982F3B-860A-4A2A-9266-35B8978320FA}"/>
          </ac:cxnSpMkLst>
        </pc:cxnChg>
        <pc:cxnChg chg="add mod">
          <ac:chgData name="Elhadi Belghache" userId="25bd9855-c3c8-4fe0-90d6-09dac4ca243f" providerId="ADAL" clId="{5B97B6A8-A515-487C-A1CF-026345BE3071}" dt="2022-03-04T14:15:20.781" v="5500" actId="1076"/>
          <ac:cxnSpMkLst>
            <pc:docMk/>
            <pc:sldMk cId="601806959" sldId="273"/>
            <ac:cxnSpMk id="40" creationId="{3F1B4A77-720E-4BDD-9C74-73F477812275}"/>
          </ac:cxnSpMkLst>
        </pc:cxnChg>
        <pc:cxnChg chg="add mod">
          <ac:chgData name="Elhadi Belghache" userId="25bd9855-c3c8-4fe0-90d6-09dac4ca243f" providerId="ADAL" clId="{5B97B6A8-A515-487C-A1CF-026345BE3071}" dt="2022-03-04T14:15:23.259" v="5501"/>
          <ac:cxnSpMkLst>
            <pc:docMk/>
            <pc:sldMk cId="601806959" sldId="273"/>
            <ac:cxnSpMk id="41" creationId="{2604AB63-38BB-43F2-9DF9-48DB5E78B574}"/>
          </ac:cxnSpMkLst>
        </pc:cxnChg>
      </pc:sldChg>
      <pc:sldChg chg="modSp add del mod">
        <pc:chgData name="Elhadi Belghache" userId="25bd9855-c3c8-4fe0-90d6-09dac4ca243f" providerId="ADAL" clId="{5B97B6A8-A515-487C-A1CF-026345BE3071}" dt="2022-03-04T13:34:30.853" v="4727" actId="47"/>
        <pc:sldMkLst>
          <pc:docMk/>
          <pc:sldMk cId="207419210" sldId="274"/>
        </pc:sldMkLst>
        <pc:spChg chg="mod">
          <ac:chgData name="Elhadi Belghache" userId="25bd9855-c3c8-4fe0-90d6-09dac4ca243f" providerId="ADAL" clId="{5B97B6A8-A515-487C-A1CF-026345BE3071}" dt="2022-03-04T04:19:31.621" v="4181" actId="20577"/>
          <ac:spMkLst>
            <pc:docMk/>
            <pc:sldMk cId="207419210" sldId="274"/>
            <ac:spMk id="4" creationId="{958B6320-FBA1-4C75-B27D-9E9A0437CEFB}"/>
          </ac:spMkLst>
        </pc:spChg>
        <pc:spChg chg="mod">
          <ac:chgData name="Elhadi Belghache" userId="25bd9855-c3c8-4fe0-90d6-09dac4ca243f" providerId="ADAL" clId="{5B97B6A8-A515-487C-A1CF-026345BE3071}" dt="2022-03-04T13:02:00.519" v="4522" actId="1076"/>
          <ac:spMkLst>
            <pc:docMk/>
            <pc:sldMk cId="207419210" sldId="274"/>
            <ac:spMk id="5" creationId="{B2B4D72C-C547-4242-A3FA-4CBDB69F4BC8}"/>
          </ac:spMkLst>
        </pc:spChg>
        <pc:spChg chg="mod">
          <ac:chgData name="Elhadi Belghache" userId="25bd9855-c3c8-4fe0-90d6-09dac4ca243f" providerId="ADAL" clId="{5B97B6A8-A515-487C-A1CF-026345BE3071}" dt="2022-03-04T13:02:47.325" v="4528" actId="1076"/>
          <ac:spMkLst>
            <pc:docMk/>
            <pc:sldMk cId="207419210" sldId="274"/>
            <ac:spMk id="11" creationId="{841B5D04-0619-467C-8E8A-4F710734E415}"/>
          </ac:spMkLst>
        </pc:spChg>
        <pc:grpChg chg="mod">
          <ac:chgData name="Elhadi Belghache" userId="25bd9855-c3c8-4fe0-90d6-09dac4ca243f" providerId="ADAL" clId="{5B97B6A8-A515-487C-A1CF-026345BE3071}" dt="2022-03-04T13:02:12.014" v="4523" actId="1076"/>
          <ac:grpSpMkLst>
            <pc:docMk/>
            <pc:sldMk cId="207419210" sldId="274"/>
            <ac:grpSpMk id="2" creationId="{3D2181B0-78E0-47C0-99B5-6458556440CF}"/>
          </ac:grpSpMkLst>
        </pc:grpChg>
        <pc:grpChg chg="mod">
          <ac:chgData name="Elhadi Belghache" userId="25bd9855-c3c8-4fe0-90d6-09dac4ca243f" providerId="ADAL" clId="{5B97B6A8-A515-487C-A1CF-026345BE3071}" dt="2022-03-04T13:02:37.136" v="4527" actId="1076"/>
          <ac:grpSpMkLst>
            <pc:docMk/>
            <pc:sldMk cId="207419210" sldId="274"/>
            <ac:grpSpMk id="8" creationId="{E93342EA-7DD3-4FE3-A3FB-D17746E6E06B}"/>
          </ac:grpSpMkLst>
        </pc:grpChg>
        <pc:picChg chg="mod">
          <ac:chgData name="Elhadi Belghache" userId="25bd9855-c3c8-4fe0-90d6-09dac4ca243f" providerId="ADAL" clId="{5B97B6A8-A515-487C-A1CF-026345BE3071}" dt="2022-03-04T13:01:50.362" v="4521" actId="14100"/>
          <ac:picMkLst>
            <pc:docMk/>
            <pc:sldMk cId="207419210" sldId="274"/>
            <ac:picMk id="9" creationId="{8F2125D8-F3E9-414B-83D4-9E2A7981FC36}"/>
          </ac:picMkLst>
        </pc:picChg>
        <pc:picChg chg="mod modCrop">
          <ac:chgData name="Elhadi Belghache" userId="25bd9855-c3c8-4fe0-90d6-09dac4ca243f" providerId="ADAL" clId="{5B97B6A8-A515-487C-A1CF-026345BE3071}" dt="2022-03-04T13:02:31.048" v="4526" actId="18131"/>
          <ac:picMkLst>
            <pc:docMk/>
            <pc:sldMk cId="207419210" sldId="274"/>
            <ac:picMk id="10" creationId="{504835AF-8D8E-4463-ABB3-3B48B0BC11C5}"/>
          </ac:picMkLst>
        </pc:picChg>
      </pc:sldChg>
      <pc:sldChg chg="modSp add del mod">
        <pc:chgData name="Elhadi Belghache" userId="25bd9855-c3c8-4fe0-90d6-09dac4ca243f" providerId="ADAL" clId="{5B97B6A8-A515-487C-A1CF-026345BE3071}" dt="2022-03-04T02:31:12.391" v="3319" actId="47"/>
        <pc:sldMkLst>
          <pc:docMk/>
          <pc:sldMk cId="496822041" sldId="275"/>
        </pc:sldMkLst>
        <pc:spChg chg="mod">
          <ac:chgData name="Elhadi Belghache" userId="25bd9855-c3c8-4fe0-90d6-09dac4ca243f" providerId="ADAL" clId="{5B97B6A8-A515-487C-A1CF-026345BE3071}" dt="2022-03-04T02:31:08.327" v="3318" actId="20577"/>
          <ac:spMkLst>
            <pc:docMk/>
            <pc:sldMk cId="496822041" sldId="275"/>
            <ac:spMk id="4" creationId="{B8AD9274-9E30-4B1F-AC3C-CDBD084F5128}"/>
          </ac:spMkLst>
        </pc:spChg>
      </pc:sldChg>
      <pc:sldChg chg="addSp delSp modSp add mod">
        <pc:chgData name="Elhadi Belghache" userId="25bd9855-c3c8-4fe0-90d6-09dac4ca243f" providerId="ADAL" clId="{5B97B6A8-A515-487C-A1CF-026345BE3071}" dt="2022-03-04T13:59:30.174" v="4999" actId="20577"/>
        <pc:sldMkLst>
          <pc:docMk/>
          <pc:sldMk cId="662869790" sldId="275"/>
        </pc:sldMkLst>
        <pc:spChg chg="mod">
          <ac:chgData name="Elhadi Belghache" userId="25bd9855-c3c8-4fe0-90d6-09dac4ca243f" providerId="ADAL" clId="{5B97B6A8-A515-487C-A1CF-026345BE3071}" dt="2022-03-04T13:59:30.174" v="4999" actId="20577"/>
          <ac:spMkLst>
            <pc:docMk/>
            <pc:sldMk cId="662869790" sldId="275"/>
            <ac:spMk id="4" creationId="{958B6320-FBA1-4C75-B27D-9E9A0437CEFB}"/>
          </ac:spMkLst>
        </pc:spChg>
        <pc:spChg chg="add del mod">
          <ac:chgData name="Elhadi Belghache" userId="25bd9855-c3c8-4fe0-90d6-09dac4ca243f" providerId="ADAL" clId="{5B97B6A8-A515-487C-A1CF-026345BE3071}" dt="2022-03-04T02:37:54.249" v="3336" actId="478"/>
          <ac:spMkLst>
            <pc:docMk/>
            <pc:sldMk cId="662869790" sldId="275"/>
            <ac:spMk id="5" creationId="{D01C7B3C-FAE7-4834-866E-5AB707E1A46A}"/>
          </ac:spMkLst>
        </pc:spChg>
        <pc:spChg chg="add mod topLvl">
          <ac:chgData name="Elhadi Belghache" userId="25bd9855-c3c8-4fe0-90d6-09dac4ca243f" providerId="ADAL" clId="{5B97B6A8-A515-487C-A1CF-026345BE3071}" dt="2022-03-04T03:55:16.411" v="4099"/>
          <ac:spMkLst>
            <pc:docMk/>
            <pc:sldMk cId="662869790" sldId="275"/>
            <ac:spMk id="15" creationId="{8C24F1FA-BADB-4582-BB96-D68BC287422C}"/>
          </ac:spMkLst>
        </pc:spChg>
        <pc:spChg chg="add mod topLvl">
          <ac:chgData name="Elhadi Belghache" userId="25bd9855-c3c8-4fe0-90d6-09dac4ca243f" providerId="ADAL" clId="{5B97B6A8-A515-487C-A1CF-026345BE3071}" dt="2022-03-04T03:55:16.411" v="4099"/>
          <ac:spMkLst>
            <pc:docMk/>
            <pc:sldMk cId="662869790" sldId="275"/>
            <ac:spMk id="16" creationId="{2E073454-8AA2-451E-9CE5-F1261496FDCA}"/>
          </ac:spMkLst>
        </pc:spChg>
        <pc:spChg chg="add mod topLvl">
          <ac:chgData name="Elhadi Belghache" userId="25bd9855-c3c8-4fe0-90d6-09dac4ca243f" providerId="ADAL" clId="{5B97B6A8-A515-487C-A1CF-026345BE3071}" dt="2022-03-04T03:55:16.411" v="4099"/>
          <ac:spMkLst>
            <pc:docMk/>
            <pc:sldMk cId="662869790" sldId="275"/>
            <ac:spMk id="17" creationId="{518F5979-617B-4278-A931-46260839733D}"/>
          </ac:spMkLst>
        </pc:spChg>
        <pc:spChg chg="add mod topLvl">
          <ac:chgData name="Elhadi Belghache" userId="25bd9855-c3c8-4fe0-90d6-09dac4ca243f" providerId="ADAL" clId="{5B97B6A8-A515-487C-A1CF-026345BE3071}" dt="2022-03-04T03:55:16.411" v="4099"/>
          <ac:spMkLst>
            <pc:docMk/>
            <pc:sldMk cId="662869790" sldId="275"/>
            <ac:spMk id="18" creationId="{89C38365-B870-4D5A-AA78-7DDE7EFE0F42}"/>
          </ac:spMkLst>
        </pc:spChg>
        <pc:spChg chg="add mod topLvl">
          <ac:chgData name="Elhadi Belghache" userId="25bd9855-c3c8-4fe0-90d6-09dac4ca243f" providerId="ADAL" clId="{5B97B6A8-A515-487C-A1CF-026345BE3071}" dt="2022-03-04T03:55:16.411" v="4099"/>
          <ac:spMkLst>
            <pc:docMk/>
            <pc:sldMk cId="662869790" sldId="275"/>
            <ac:spMk id="31" creationId="{1F6E4010-20EA-4F43-A411-77245004175A}"/>
          </ac:spMkLst>
        </pc:spChg>
        <pc:spChg chg="mod topLvl">
          <ac:chgData name="Elhadi Belghache" userId="25bd9855-c3c8-4fe0-90d6-09dac4ca243f" providerId="ADAL" clId="{5B97B6A8-A515-487C-A1CF-026345BE3071}" dt="2022-03-04T03:55:16.411" v="4099"/>
          <ac:spMkLst>
            <pc:docMk/>
            <pc:sldMk cId="662869790" sldId="275"/>
            <ac:spMk id="34" creationId="{4927510B-93AB-48C2-80FD-DE824CDE27AE}"/>
          </ac:spMkLst>
        </pc:spChg>
        <pc:spChg chg="mod topLvl">
          <ac:chgData name="Elhadi Belghache" userId="25bd9855-c3c8-4fe0-90d6-09dac4ca243f" providerId="ADAL" clId="{5B97B6A8-A515-487C-A1CF-026345BE3071}" dt="2022-03-04T03:55:16.411" v="4099"/>
          <ac:spMkLst>
            <pc:docMk/>
            <pc:sldMk cId="662869790" sldId="275"/>
            <ac:spMk id="35" creationId="{FCB62AB1-2E3D-4052-8A24-F1D90CBF793B}"/>
          </ac:spMkLst>
        </pc:spChg>
        <pc:spChg chg="del mod">
          <ac:chgData name="Elhadi Belghache" userId="25bd9855-c3c8-4fe0-90d6-09dac4ca243f" providerId="ADAL" clId="{5B97B6A8-A515-487C-A1CF-026345BE3071}" dt="2022-03-04T03:28:36.066" v="3713" actId="478"/>
          <ac:spMkLst>
            <pc:docMk/>
            <pc:sldMk cId="662869790" sldId="275"/>
            <ac:spMk id="36" creationId="{3187B37C-309E-4F3E-BDD8-0DEF22F2E6B4}"/>
          </ac:spMkLst>
        </pc:spChg>
        <pc:spChg chg="mod topLvl">
          <ac:chgData name="Elhadi Belghache" userId="25bd9855-c3c8-4fe0-90d6-09dac4ca243f" providerId="ADAL" clId="{5B97B6A8-A515-487C-A1CF-026345BE3071}" dt="2022-03-04T03:55:16.411" v="4099"/>
          <ac:spMkLst>
            <pc:docMk/>
            <pc:sldMk cId="662869790" sldId="275"/>
            <ac:spMk id="37" creationId="{10A4B737-F010-412A-9C03-1C0D073D1A02}"/>
          </ac:spMkLst>
        </pc:spChg>
        <pc:spChg chg="mod topLvl">
          <ac:chgData name="Elhadi Belghache" userId="25bd9855-c3c8-4fe0-90d6-09dac4ca243f" providerId="ADAL" clId="{5B97B6A8-A515-487C-A1CF-026345BE3071}" dt="2022-03-04T03:55:16.411" v="4099"/>
          <ac:spMkLst>
            <pc:docMk/>
            <pc:sldMk cId="662869790" sldId="275"/>
            <ac:spMk id="41" creationId="{B3CB8087-57CE-42A2-9BDD-917426602F4A}"/>
          </ac:spMkLst>
        </pc:spChg>
        <pc:spChg chg="mod">
          <ac:chgData name="Elhadi Belghache" userId="25bd9855-c3c8-4fe0-90d6-09dac4ca243f" providerId="ADAL" clId="{5B97B6A8-A515-487C-A1CF-026345BE3071}" dt="2022-03-04T03:43:09.248" v="3862"/>
          <ac:spMkLst>
            <pc:docMk/>
            <pc:sldMk cId="662869790" sldId="275"/>
            <ac:spMk id="89" creationId="{820A2EF2-A5A1-4818-867F-0848C8D8E85D}"/>
          </ac:spMkLst>
        </pc:spChg>
        <pc:spChg chg="add mod topLvl">
          <ac:chgData name="Elhadi Belghache" userId="25bd9855-c3c8-4fe0-90d6-09dac4ca243f" providerId="ADAL" clId="{5B97B6A8-A515-487C-A1CF-026345BE3071}" dt="2022-03-04T03:56:19.417" v="4127" actId="164"/>
          <ac:spMkLst>
            <pc:docMk/>
            <pc:sldMk cId="662869790" sldId="275"/>
            <ac:spMk id="93" creationId="{77C0EB3D-FE33-436D-AAB6-D896C600DD1D}"/>
          </ac:spMkLst>
        </pc:spChg>
        <pc:spChg chg="add mod topLvl">
          <ac:chgData name="Elhadi Belghache" userId="25bd9855-c3c8-4fe0-90d6-09dac4ca243f" providerId="ADAL" clId="{5B97B6A8-A515-487C-A1CF-026345BE3071}" dt="2022-03-04T03:55:16.411" v="4099"/>
          <ac:spMkLst>
            <pc:docMk/>
            <pc:sldMk cId="662869790" sldId="275"/>
            <ac:spMk id="94" creationId="{08F8C0E5-85B4-490C-841C-0D2178550734}"/>
          </ac:spMkLst>
        </pc:spChg>
        <pc:spChg chg="add mod">
          <ac:chgData name="Elhadi Belghache" userId="25bd9855-c3c8-4fe0-90d6-09dac4ca243f" providerId="ADAL" clId="{5B97B6A8-A515-487C-A1CF-026345BE3071}" dt="2022-03-04T03:55:16.411" v="4099"/>
          <ac:spMkLst>
            <pc:docMk/>
            <pc:sldMk cId="662869790" sldId="275"/>
            <ac:spMk id="96" creationId="{8947CC59-5059-44FD-8709-409D6B526258}"/>
          </ac:spMkLst>
        </pc:spChg>
        <pc:spChg chg="add mod">
          <ac:chgData name="Elhadi Belghache" userId="25bd9855-c3c8-4fe0-90d6-09dac4ca243f" providerId="ADAL" clId="{5B97B6A8-A515-487C-A1CF-026345BE3071}" dt="2022-03-04T03:55:16.411" v="4099"/>
          <ac:spMkLst>
            <pc:docMk/>
            <pc:sldMk cId="662869790" sldId="275"/>
            <ac:spMk id="97" creationId="{9C242EA7-2764-4873-88E6-7E474E29D42D}"/>
          </ac:spMkLst>
        </pc:spChg>
        <pc:spChg chg="add mod">
          <ac:chgData name="Elhadi Belghache" userId="25bd9855-c3c8-4fe0-90d6-09dac4ca243f" providerId="ADAL" clId="{5B97B6A8-A515-487C-A1CF-026345BE3071}" dt="2022-03-04T03:55:16.411" v="4099"/>
          <ac:spMkLst>
            <pc:docMk/>
            <pc:sldMk cId="662869790" sldId="275"/>
            <ac:spMk id="98" creationId="{BC2E273E-B991-4A47-BF04-CFB76FD9602A}"/>
          </ac:spMkLst>
        </pc:spChg>
        <pc:grpChg chg="add del mod">
          <ac:chgData name="Elhadi Belghache" userId="25bd9855-c3c8-4fe0-90d6-09dac4ca243f" providerId="ADAL" clId="{5B97B6A8-A515-487C-A1CF-026345BE3071}" dt="2022-03-04T03:37:41.219" v="3825" actId="165"/>
          <ac:grpSpMkLst>
            <pc:docMk/>
            <pc:sldMk cId="662869790" sldId="275"/>
            <ac:grpSpMk id="32" creationId="{9F04487A-DB9D-4E3B-9ABE-AF66B57BF6B3}"/>
          </ac:grpSpMkLst>
        </pc:grpChg>
        <pc:grpChg chg="add del mod">
          <ac:chgData name="Elhadi Belghache" userId="25bd9855-c3c8-4fe0-90d6-09dac4ca243f" providerId="ADAL" clId="{5B97B6A8-A515-487C-A1CF-026345BE3071}" dt="2022-03-04T03:28:51.145" v="3715" actId="165"/>
          <ac:grpSpMkLst>
            <pc:docMk/>
            <pc:sldMk cId="662869790" sldId="275"/>
            <ac:grpSpMk id="33" creationId="{C83A0AE5-E49D-41B2-8BEC-5F22875694CB}"/>
          </ac:grpSpMkLst>
        </pc:grpChg>
        <pc:grpChg chg="add del mod">
          <ac:chgData name="Elhadi Belghache" userId="25bd9855-c3c8-4fe0-90d6-09dac4ca243f" providerId="ADAL" clId="{5B97B6A8-A515-487C-A1CF-026345BE3071}" dt="2022-03-04T03:36:10.724" v="3807" actId="165"/>
          <ac:grpSpMkLst>
            <pc:docMk/>
            <pc:sldMk cId="662869790" sldId="275"/>
            <ac:grpSpMk id="44" creationId="{20F53848-F9B5-4D7C-903D-3C2032BD3198}"/>
          </ac:grpSpMkLst>
        </pc:grpChg>
        <pc:grpChg chg="add del mod">
          <ac:chgData name="Elhadi Belghache" userId="25bd9855-c3c8-4fe0-90d6-09dac4ca243f" providerId="ADAL" clId="{5B97B6A8-A515-487C-A1CF-026345BE3071}" dt="2022-03-04T03:38:25.693" v="3830" actId="165"/>
          <ac:grpSpMkLst>
            <pc:docMk/>
            <pc:sldMk cId="662869790" sldId="275"/>
            <ac:grpSpMk id="69" creationId="{798925F0-278A-4946-B910-E99995B0D519}"/>
          </ac:grpSpMkLst>
        </pc:grpChg>
        <pc:grpChg chg="add mod topLvl">
          <ac:chgData name="Elhadi Belghache" userId="25bd9855-c3c8-4fe0-90d6-09dac4ca243f" providerId="ADAL" clId="{5B97B6A8-A515-487C-A1CF-026345BE3071}" dt="2022-03-04T03:55:16.411" v="4099"/>
          <ac:grpSpMkLst>
            <pc:docMk/>
            <pc:sldMk cId="662869790" sldId="275"/>
            <ac:grpSpMk id="79" creationId="{BD396D13-70AD-4415-BFA7-FABE08B5E501}"/>
          </ac:grpSpMkLst>
        </pc:grpChg>
        <pc:grpChg chg="add del mod">
          <ac:chgData name="Elhadi Belghache" userId="25bd9855-c3c8-4fe0-90d6-09dac4ca243f" providerId="ADAL" clId="{5B97B6A8-A515-487C-A1CF-026345BE3071}" dt="2022-03-04T03:43:26.473" v="3867" actId="478"/>
          <ac:grpSpMkLst>
            <pc:docMk/>
            <pc:sldMk cId="662869790" sldId="275"/>
            <ac:grpSpMk id="81" creationId="{A6EDB639-FC7D-44A7-ABF3-2E1F83EAB880}"/>
          </ac:grpSpMkLst>
        </pc:grpChg>
        <pc:grpChg chg="mod">
          <ac:chgData name="Elhadi Belghache" userId="25bd9855-c3c8-4fe0-90d6-09dac4ca243f" providerId="ADAL" clId="{5B97B6A8-A515-487C-A1CF-026345BE3071}" dt="2022-03-04T03:43:09.248" v="3862"/>
          <ac:grpSpMkLst>
            <pc:docMk/>
            <pc:sldMk cId="662869790" sldId="275"/>
            <ac:grpSpMk id="84" creationId="{DC3CBCCA-FB61-4E3C-B902-7C1EFA7AC656}"/>
          </ac:grpSpMkLst>
        </pc:grpChg>
        <pc:grpChg chg="add del mod topLvl">
          <ac:chgData name="Elhadi Belghache" userId="25bd9855-c3c8-4fe0-90d6-09dac4ca243f" providerId="ADAL" clId="{5B97B6A8-A515-487C-A1CF-026345BE3071}" dt="2022-03-04T03:50:21.293" v="4040" actId="165"/>
          <ac:grpSpMkLst>
            <pc:docMk/>
            <pc:sldMk cId="662869790" sldId="275"/>
            <ac:grpSpMk id="92" creationId="{83FDB9A4-8F9C-4CC7-9D54-186041B57E8A}"/>
          </ac:grpSpMkLst>
        </pc:grpChg>
        <pc:grpChg chg="add del mod">
          <ac:chgData name="Elhadi Belghache" userId="25bd9855-c3c8-4fe0-90d6-09dac4ca243f" providerId="ADAL" clId="{5B97B6A8-A515-487C-A1CF-026345BE3071}" dt="2022-03-04T03:50:16.526" v="4039" actId="165"/>
          <ac:grpSpMkLst>
            <pc:docMk/>
            <pc:sldMk cId="662869790" sldId="275"/>
            <ac:grpSpMk id="95" creationId="{F15AE029-BD8D-4CF5-A49F-DFB6CBAABD14}"/>
          </ac:grpSpMkLst>
        </pc:grpChg>
        <pc:grpChg chg="add mod">
          <ac:chgData name="Elhadi Belghache" userId="25bd9855-c3c8-4fe0-90d6-09dac4ca243f" providerId="ADAL" clId="{5B97B6A8-A515-487C-A1CF-026345BE3071}" dt="2022-03-04T03:56:19.417" v="4127" actId="164"/>
          <ac:grpSpMkLst>
            <pc:docMk/>
            <pc:sldMk cId="662869790" sldId="275"/>
            <ac:grpSpMk id="105" creationId="{5975466F-EA5A-406D-98DB-AEF67D7A0824}"/>
          </ac:grpSpMkLst>
        </pc:grpChg>
        <pc:grpChg chg="add mod">
          <ac:chgData name="Elhadi Belghache" userId="25bd9855-c3c8-4fe0-90d6-09dac4ca243f" providerId="ADAL" clId="{5B97B6A8-A515-487C-A1CF-026345BE3071}" dt="2022-03-04T03:56:24.328" v="4130" actId="1037"/>
          <ac:grpSpMkLst>
            <pc:docMk/>
            <pc:sldMk cId="662869790" sldId="275"/>
            <ac:grpSpMk id="114" creationId="{CABF0347-E6E4-4F0E-A773-880C1140851A}"/>
          </ac:grpSpMkLst>
        </pc:grpChg>
        <pc:picChg chg="del">
          <ac:chgData name="Elhadi Belghache" userId="25bd9855-c3c8-4fe0-90d6-09dac4ca243f" providerId="ADAL" clId="{5B97B6A8-A515-487C-A1CF-026345BE3071}" dt="2022-03-04T02:37:44.756" v="3335" actId="478"/>
          <ac:picMkLst>
            <pc:docMk/>
            <pc:sldMk cId="662869790" sldId="275"/>
            <ac:picMk id="7" creationId="{4C77453D-C1B9-42E2-BB53-9F80DF74AB9E}"/>
          </ac:picMkLst>
        </pc:picChg>
        <pc:picChg chg="del">
          <ac:chgData name="Elhadi Belghache" userId="25bd9855-c3c8-4fe0-90d6-09dac4ca243f" providerId="ADAL" clId="{5B97B6A8-A515-487C-A1CF-026345BE3071}" dt="2022-03-04T02:37:44.756" v="3335" actId="478"/>
          <ac:picMkLst>
            <pc:docMk/>
            <pc:sldMk cId="662869790" sldId="275"/>
            <ac:picMk id="8" creationId="{6546BAA6-BE7B-486C-8C02-AF55B25092DC}"/>
          </ac:picMkLst>
        </pc:picChg>
        <pc:picChg chg="add del mod modCrop">
          <ac:chgData name="Elhadi Belghache" userId="25bd9855-c3c8-4fe0-90d6-09dac4ca243f" providerId="ADAL" clId="{5B97B6A8-A515-487C-A1CF-026345BE3071}" dt="2022-03-04T03:41:49.033" v="3857" actId="478"/>
          <ac:picMkLst>
            <pc:docMk/>
            <pc:sldMk cId="662869790" sldId="275"/>
            <ac:picMk id="9" creationId="{9D22D421-3213-4CE2-85EF-0A28267074F2}"/>
          </ac:picMkLst>
        </pc:picChg>
        <pc:picChg chg="del">
          <ac:chgData name="Elhadi Belghache" userId="25bd9855-c3c8-4fe0-90d6-09dac4ca243f" providerId="ADAL" clId="{5B97B6A8-A515-487C-A1CF-026345BE3071}" dt="2022-03-04T02:37:44.756" v="3335" actId="478"/>
          <ac:picMkLst>
            <pc:docMk/>
            <pc:sldMk cId="662869790" sldId="275"/>
            <ac:picMk id="10" creationId="{9B7755AA-0DD0-4870-9AB8-E0B956631BDB}"/>
          </ac:picMkLst>
        </pc:picChg>
        <pc:picChg chg="del">
          <ac:chgData name="Elhadi Belghache" userId="25bd9855-c3c8-4fe0-90d6-09dac4ca243f" providerId="ADAL" clId="{5B97B6A8-A515-487C-A1CF-026345BE3071}" dt="2022-03-04T02:37:44.756" v="3335" actId="478"/>
          <ac:picMkLst>
            <pc:docMk/>
            <pc:sldMk cId="662869790" sldId="275"/>
            <ac:picMk id="11" creationId="{57D54936-6B1D-460E-9DC6-FD9F5BA7D1BD}"/>
          </ac:picMkLst>
        </pc:picChg>
        <pc:picChg chg="del">
          <ac:chgData name="Elhadi Belghache" userId="25bd9855-c3c8-4fe0-90d6-09dac4ca243f" providerId="ADAL" clId="{5B97B6A8-A515-487C-A1CF-026345BE3071}" dt="2022-03-04T02:37:44.756" v="3335" actId="478"/>
          <ac:picMkLst>
            <pc:docMk/>
            <pc:sldMk cId="662869790" sldId="275"/>
            <ac:picMk id="12" creationId="{2B7514F6-B6EF-45D1-B721-1456DF202B32}"/>
          </ac:picMkLst>
        </pc:picChg>
        <pc:picChg chg="del">
          <ac:chgData name="Elhadi Belghache" userId="25bd9855-c3c8-4fe0-90d6-09dac4ca243f" providerId="ADAL" clId="{5B97B6A8-A515-487C-A1CF-026345BE3071}" dt="2022-03-04T02:37:44.756" v="3335" actId="478"/>
          <ac:picMkLst>
            <pc:docMk/>
            <pc:sldMk cId="662869790" sldId="275"/>
            <ac:picMk id="13" creationId="{D1713B18-66B1-4A05-8911-8A450B51B57D}"/>
          </ac:picMkLst>
        </pc:picChg>
        <pc:picChg chg="add del mod">
          <ac:chgData name="Elhadi Belghache" userId="25bd9855-c3c8-4fe0-90d6-09dac4ca243f" providerId="ADAL" clId="{5B97B6A8-A515-487C-A1CF-026345BE3071}" dt="2022-03-04T03:41:22.368" v="3853" actId="478"/>
          <ac:picMkLst>
            <pc:docMk/>
            <pc:sldMk cId="662869790" sldId="275"/>
            <ac:picMk id="14" creationId="{978B5550-021B-4CE5-973F-9332E67942B5}"/>
          </ac:picMkLst>
        </pc:picChg>
        <pc:picChg chg="add del mod">
          <ac:chgData name="Elhadi Belghache" userId="25bd9855-c3c8-4fe0-90d6-09dac4ca243f" providerId="ADAL" clId="{5B97B6A8-A515-487C-A1CF-026345BE3071}" dt="2022-03-04T03:15:41.411" v="3609" actId="478"/>
          <ac:picMkLst>
            <pc:docMk/>
            <pc:sldMk cId="662869790" sldId="275"/>
            <ac:picMk id="24" creationId="{A5E54671-9502-411C-AD3E-2BDEEC5726DF}"/>
          </ac:picMkLst>
        </pc:picChg>
        <pc:picChg chg="add del mod">
          <ac:chgData name="Elhadi Belghache" userId="25bd9855-c3c8-4fe0-90d6-09dac4ca243f" providerId="ADAL" clId="{5B97B6A8-A515-487C-A1CF-026345BE3071}" dt="2022-03-04T03:15:22.533" v="3606" actId="22"/>
          <ac:picMkLst>
            <pc:docMk/>
            <pc:sldMk cId="662869790" sldId="275"/>
            <ac:picMk id="26" creationId="{78832520-A00A-4CC7-B581-C4A3C91807F5}"/>
          </ac:picMkLst>
        </pc:picChg>
        <pc:picChg chg="add del mod">
          <ac:chgData name="Elhadi Belghache" userId="25bd9855-c3c8-4fe0-90d6-09dac4ca243f" providerId="ADAL" clId="{5B97B6A8-A515-487C-A1CF-026345BE3071}" dt="2022-03-04T03:41:24.632" v="3855" actId="478"/>
          <ac:picMkLst>
            <pc:docMk/>
            <pc:sldMk cId="662869790" sldId="275"/>
            <ac:picMk id="28" creationId="{5091EBA4-3456-426A-B324-FA5915DD69D5}"/>
          </ac:picMkLst>
        </pc:picChg>
        <pc:picChg chg="add del mod modCrop">
          <ac:chgData name="Elhadi Belghache" userId="25bd9855-c3c8-4fe0-90d6-09dac4ca243f" providerId="ADAL" clId="{5B97B6A8-A515-487C-A1CF-026345BE3071}" dt="2022-03-04T03:37:23.178" v="3822" actId="478"/>
          <ac:picMkLst>
            <pc:docMk/>
            <pc:sldMk cId="662869790" sldId="275"/>
            <ac:picMk id="30" creationId="{DC783F1D-2846-4E7A-ABBF-CE5F3506B8DD}"/>
          </ac:picMkLst>
        </pc:picChg>
        <pc:picChg chg="add mod topLvl">
          <ac:chgData name="Elhadi Belghache" userId="25bd9855-c3c8-4fe0-90d6-09dac4ca243f" providerId="ADAL" clId="{5B97B6A8-A515-487C-A1CF-026345BE3071}" dt="2022-03-04T03:56:48.542" v="4142" actId="1038"/>
          <ac:picMkLst>
            <pc:docMk/>
            <pc:sldMk cId="662869790" sldId="275"/>
            <ac:picMk id="80" creationId="{E31F806B-ABF4-4BFB-A5A6-CE9CA64E459E}"/>
          </ac:picMkLst>
        </pc:picChg>
        <pc:picChg chg="del mod">
          <ac:chgData name="Elhadi Belghache" userId="25bd9855-c3c8-4fe0-90d6-09dac4ca243f" providerId="ADAL" clId="{5B97B6A8-A515-487C-A1CF-026345BE3071}" dt="2022-03-04T03:43:13.982" v="3863" actId="21"/>
          <ac:picMkLst>
            <pc:docMk/>
            <pc:sldMk cId="662869790" sldId="275"/>
            <ac:picMk id="82" creationId="{3F7413EC-230E-4260-9467-0658369FE386}"/>
          </ac:picMkLst>
        </pc:picChg>
        <pc:picChg chg="del mod">
          <ac:chgData name="Elhadi Belghache" userId="25bd9855-c3c8-4fe0-90d6-09dac4ca243f" providerId="ADAL" clId="{5B97B6A8-A515-487C-A1CF-026345BE3071}" dt="2022-03-04T03:43:24.758" v="3866" actId="21"/>
          <ac:picMkLst>
            <pc:docMk/>
            <pc:sldMk cId="662869790" sldId="275"/>
            <ac:picMk id="83" creationId="{F32C4465-BCD1-4E2D-977D-24EC4A1A8D9A}"/>
          </ac:picMkLst>
        </pc:picChg>
        <pc:picChg chg="mod">
          <ac:chgData name="Elhadi Belghache" userId="25bd9855-c3c8-4fe0-90d6-09dac4ca243f" providerId="ADAL" clId="{5B97B6A8-A515-487C-A1CF-026345BE3071}" dt="2022-03-04T03:43:09.248" v="3862"/>
          <ac:picMkLst>
            <pc:docMk/>
            <pc:sldMk cId="662869790" sldId="275"/>
            <ac:picMk id="87" creationId="{A1AF2256-D1AA-4848-9C55-D78344843664}"/>
          </ac:picMkLst>
        </pc:picChg>
        <pc:picChg chg="mod">
          <ac:chgData name="Elhadi Belghache" userId="25bd9855-c3c8-4fe0-90d6-09dac4ca243f" providerId="ADAL" clId="{5B97B6A8-A515-487C-A1CF-026345BE3071}" dt="2022-03-04T03:43:09.248" v="3862"/>
          <ac:picMkLst>
            <pc:docMk/>
            <pc:sldMk cId="662869790" sldId="275"/>
            <ac:picMk id="88" creationId="{45655F51-2D6D-490B-B0B4-4C2DA56F65B9}"/>
          </ac:picMkLst>
        </pc:picChg>
        <pc:picChg chg="add mod topLvl">
          <ac:chgData name="Elhadi Belghache" userId="25bd9855-c3c8-4fe0-90d6-09dac4ca243f" providerId="ADAL" clId="{5B97B6A8-A515-487C-A1CF-026345BE3071}" dt="2022-03-04T03:56:33.435" v="4135" actId="1038"/>
          <ac:picMkLst>
            <pc:docMk/>
            <pc:sldMk cId="662869790" sldId="275"/>
            <ac:picMk id="90" creationId="{06441461-8492-4558-8916-B6451C788673}"/>
          </ac:picMkLst>
        </pc:picChg>
        <pc:picChg chg="add mod topLvl">
          <ac:chgData name="Elhadi Belghache" userId="25bd9855-c3c8-4fe0-90d6-09dac4ca243f" providerId="ADAL" clId="{5B97B6A8-A515-487C-A1CF-026345BE3071}" dt="2022-03-04T03:56:28.192" v="4133" actId="1037"/>
          <ac:picMkLst>
            <pc:docMk/>
            <pc:sldMk cId="662869790" sldId="275"/>
            <ac:picMk id="91" creationId="{9C3260B3-29B7-4009-9C7E-785FF74EBCF4}"/>
          </ac:picMkLst>
        </pc:picChg>
        <pc:cxnChg chg="add mod topLvl">
          <ac:chgData name="Elhadi Belghache" userId="25bd9855-c3c8-4fe0-90d6-09dac4ca243f" providerId="ADAL" clId="{5B97B6A8-A515-487C-A1CF-026345BE3071}" dt="2022-03-04T03:55:16.411" v="4099"/>
          <ac:cxnSpMkLst>
            <pc:docMk/>
            <pc:sldMk cId="662869790" sldId="275"/>
            <ac:cxnSpMk id="19" creationId="{A5496228-7B86-4A6F-8EB3-D3ED5927E5EC}"/>
          </ac:cxnSpMkLst>
        </pc:cxnChg>
        <pc:cxnChg chg="add mod topLvl">
          <ac:chgData name="Elhadi Belghache" userId="25bd9855-c3c8-4fe0-90d6-09dac4ca243f" providerId="ADAL" clId="{5B97B6A8-A515-487C-A1CF-026345BE3071}" dt="2022-03-04T03:55:16.411" v="4099"/>
          <ac:cxnSpMkLst>
            <pc:docMk/>
            <pc:sldMk cId="662869790" sldId="275"/>
            <ac:cxnSpMk id="21" creationId="{34469D77-677D-4E02-AAAC-863B2BA2935A}"/>
          </ac:cxnSpMkLst>
        </pc:cxnChg>
        <pc:cxnChg chg="add mod topLvl">
          <ac:chgData name="Elhadi Belghache" userId="25bd9855-c3c8-4fe0-90d6-09dac4ca243f" providerId="ADAL" clId="{5B97B6A8-A515-487C-A1CF-026345BE3071}" dt="2022-03-04T03:55:16.411" v="4099"/>
          <ac:cxnSpMkLst>
            <pc:docMk/>
            <pc:sldMk cId="662869790" sldId="275"/>
            <ac:cxnSpMk id="22" creationId="{978C19DC-F02D-4685-9006-4CD84B900363}"/>
          </ac:cxnSpMkLst>
        </pc:cxnChg>
        <pc:cxnChg chg="add del mod">
          <ac:chgData name="Elhadi Belghache" userId="25bd9855-c3c8-4fe0-90d6-09dac4ca243f" providerId="ADAL" clId="{5B97B6A8-A515-487C-A1CF-026345BE3071}" dt="2022-03-04T03:03:10.032" v="3593"/>
          <ac:cxnSpMkLst>
            <pc:docMk/>
            <pc:sldMk cId="662869790" sldId="275"/>
            <ac:cxnSpMk id="23" creationId="{9EFA8AAB-87BC-4C4C-B9D4-FA7855A776BA}"/>
          </ac:cxnSpMkLst>
        </pc:cxnChg>
        <pc:cxnChg chg="add del mod">
          <ac:chgData name="Elhadi Belghache" userId="25bd9855-c3c8-4fe0-90d6-09dac4ca243f" providerId="ADAL" clId="{5B97B6A8-A515-487C-A1CF-026345BE3071}" dt="2022-03-04T03:21:03.748" v="3635" actId="478"/>
          <ac:cxnSpMkLst>
            <pc:docMk/>
            <pc:sldMk cId="662869790" sldId="275"/>
            <ac:cxnSpMk id="29" creationId="{4EDB4F30-B62E-43A8-8C1B-90DDB795FE90}"/>
          </ac:cxnSpMkLst>
        </pc:cxnChg>
        <pc:cxnChg chg="del mod topLvl">
          <ac:chgData name="Elhadi Belghache" userId="25bd9855-c3c8-4fe0-90d6-09dac4ca243f" providerId="ADAL" clId="{5B97B6A8-A515-487C-A1CF-026345BE3071}" dt="2022-03-04T03:29:44.860" v="3721" actId="478"/>
          <ac:cxnSpMkLst>
            <pc:docMk/>
            <pc:sldMk cId="662869790" sldId="275"/>
            <ac:cxnSpMk id="38" creationId="{1B8C2186-D361-47EB-AED5-63BD37C38473}"/>
          </ac:cxnSpMkLst>
        </pc:cxnChg>
        <pc:cxnChg chg="add del mod topLvl">
          <ac:chgData name="Elhadi Belghache" userId="25bd9855-c3c8-4fe0-90d6-09dac4ca243f" providerId="ADAL" clId="{5B97B6A8-A515-487C-A1CF-026345BE3071}" dt="2022-03-04T03:55:16.411" v="4099"/>
          <ac:cxnSpMkLst>
            <pc:docMk/>
            <pc:sldMk cId="662869790" sldId="275"/>
            <ac:cxnSpMk id="39" creationId="{53B64829-C60C-4926-9F6A-CE422A8DDBBD}"/>
          </ac:cxnSpMkLst>
        </pc:cxnChg>
        <pc:cxnChg chg="del mod">
          <ac:chgData name="Elhadi Belghache" userId="25bd9855-c3c8-4fe0-90d6-09dac4ca243f" providerId="ADAL" clId="{5B97B6A8-A515-487C-A1CF-026345BE3071}" dt="2022-03-04T03:28:42.635" v="3714" actId="478"/>
          <ac:cxnSpMkLst>
            <pc:docMk/>
            <pc:sldMk cId="662869790" sldId="275"/>
            <ac:cxnSpMk id="40" creationId="{F2F50D6C-1FBF-4626-94D4-8316050E2E34}"/>
          </ac:cxnSpMkLst>
        </pc:cxnChg>
        <pc:cxnChg chg="add del mod topLvl">
          <ac:chgData name="Elhadi Belghache" userId="25bd9855-c3c8-4fe0-90d6-09dac4ca243f" providerId="ADAL" clId="{5B97B6A8-A515-487C-A1CF-026345BE3071}" dt="2022-03-04T03:39:30.369" v="3843" actId="478"/>
          <ac:cxnSpMkLst>
            <pc:docMk/>
            <pc:sldMk cId="662869790" sldId="275"/>
            <ac:cxnSpMk id="43" creationId="{9DA6A331-EF5D-418D-A6F5-C91894E7E984}"/>
          </ac:cxnSpMkLst>
        </pc:cxnChg>
        <pc:cxnChg chg="add mod topLvl">
          <ac:chgData name="Elhadi Belghache" userId="25bd9855-c3c8-4fe0-90d6-09dac4ca243f" providerId="ADAL" clId="{5B97B6A8-A515-487C-A1CF-026345BE3071}" dt="2022-03-04T03:55:16.411" v="4099"/>
          <ac:cxnSpMkLst>
            <pc:docMk/>
            <pc:sldMk cId="662869790" sldId="275"/>
            <ac:cxnSpMk id="46" creationId="{AA9667D8-1D60-47E5-AF3D-18936542BE75}"/>
          </ac:cxnSpMkLst>
        </pc:cxnChg>
        <pc:cxnChg chg="add mod ord topLvl">
          <ac:chgData name="Elhadi Belghache" userId="25bd9855-c3c8-4fe0-90d6-09dac4ca243f" providerId="ADAL" clId="{5B97B6A8-A515-487C-A1CF-026345BE3071}" dt="2022-03-04T03:55:16.411" v="4099"/>
          <ac:cxnSpMkLst>
            <pc:docMk/>
            <pc:sldMk cId="662869790" sldId="275"/>
            <ac:cxnSpMk id="50" creationId="{A4D7B487-2CB4-4A33-B5F9-450F8A9481DE}"/>
          </ac:cxnSpMkLst>
        </pc:cxnChg>
        <pc:cxnChg chg="add mod topLvl">
          <ac:chgData name="Elhadi Belghache" userId="25bd9855-c3c8-4fe0-90d6-09dac4ca243f" providerId="ADAL" clId="{5B97B6A8-A515-487C-A1CF-026345BE3071}" dt="2022-03-04T03:55:16.411" v="4099"/>
          <ac:cxnSpMkLst>
            <pc:docMk/>
            <pc:sldMk cId="662869790" sldId="275"/>
            <ac:cxnSpMk id="55" creationId="{54415455-869F-44CB-A896-7A29CBCF57F2}"/>
          </ac:cxnSpMkLst>
        </pc:cxnChg>
        <pc:cxnChg chg="add mod">
          <ac:chgData name="Elhadi Belghache" userId="25bd9855-c3c8-4fe0-90d6-09dac4ca243f" providerId="ADAL" clId="{5B97B6A8-A515-487C-A1CF-026345BE3071}" dt="2022-03-04T03:55:16.411" v="4099"/>
          <ac:cxnSpMkLst>
            <pc:docMk/>
            <pc:sldMk cId="662869790" sldId="275"/>
            <ac:cxnSpMk id="78" creationId="{A52DB57F-9D23-4B3A-81CF-F44E68A1DF6C}"/>
          </ac:cxnSpMkLst>
        </pc:cxnChg>
        <pc:cxnChg chg="mod">
          <ac:chgData name="Elhadi Belghache" userId="25bd9855-c3c8-4fe0-90d6-09dac4ca243f" providerId="ADAL" clId="{5B97B6A8-A515-487C-A1CF-026345BE3071}" dt="2022-03-04T03:43:09.248" v="3862"/>
          <ac:cxnSpMkLst>
            <pc:docMk/>
            <pc:sldMk cId="662869790" sldId="275"/>
            <ac:cxnSpMk id="85" creationId="{D28DACAD-8692-4F60-A6D7-3D0D194E24E7}"/>
          </ac:cxnSpMkLst>
        </pc:cxnChg>
        <pc:cxnChg chg="mod">
          <ac:chgData name="Elhadi Belghache" userId="25bd9855-c3c8-4fe0-90d6-09dac4ca243f" providerId="ADAL" clId="{5B97B6A8-A515-487C-A1CF-026345BE3071}" dt="2022-03-04T03:43:09.248" v="3862"/>
          <ac:cxnSpMkLst>
            <pc:docMk/>
            <pc:sldMk cId="662869790" sldId="275"/>
            <ac:cxnSpMk id="86" creationId="{3D0BB520-8043-424E-8CDC-65EA95525738}"/>
          </ac:cxnSpMkLst>
        </pc:cxnChg>
        <pc:cxnChg chg="add mod">
          <ac:chgData name="Elhadi Belghache" userId="25bd9855-c3c8-4fe0-90d6-09dac4ca243f" providerId="ADAL" clId="{5B97B6A8-A515-487C-A1CF-026345BE3071}" dt="2022-03-04T03:56:48.542" v="4142" actId="1038"/>
          <ac:cxnSpMkLst>
            <pc:docMk/>
            <pc:sldMk cId="662869790" sldId="275"/>
            <ac:cxnSpMk id="99" creationId="{AA29208A-4C3B-4413-80DA-507F21F7AC60}"/>
          </ac:cxnSpMkLst>
        </pc:cxnChg>
        <pc:cxnChg chg="add del mod">
          <ac:chgData name="Elhadi Belghache" userId="25bd9855-c3c8-4fe0-90d6-09dac4ca243f" providerId="ADAL" clId="{5B97B6A8-A515-487C-A1CF-026345BE3071}" dt="2022-03-04T03:51:47.348" v="4048" actId="21"/>
          <ac:cxnSpMkLst>
            <pc:docMk/>
            <pc:sldMk cId="662869790" sldId="275"/>
            <ac:cxnSpMk id="100" creationId="{2C5AD993-519D-417B-B959-C4F1D9B2AD12}"/>
          </ac:cxnSpMkLst>
        </pc:cxnChg>
        <pc:cxnChg chg="add mod">
          <ac:chgData name="Elhadi Belghache" userId="25bd9855-c3c8-4fe0-90d6-09dac4ca243f" providerId="ADAL" clId="{5B97B6A8-A515-487C-A1CF-026345BE3071}" dt="2022-03-04T03:56:43.813" v="4137" actId="14100"/>
          <ac:cxnSpMkLst>
            <pc:docMk/>
            <pc:sldMk cId="662869790" sldId="275"/>
            <ac:cxnSpMk id="101" creationId="{6C0A9322-E0EF-4421-B4A8-AB3BACAB9617}"/>
          </ac:cxnSpMkLst>
        </pc:cxnChg>
        <pc:cxnChg chg="add del mod">
          <ac:chgData name="Elhadi Belghache" userId="25bd9855-c3c8-4fe0-90d6-09dac4ca243f" providerId="ADAL" clId="{5B97B6A8-A515-487C-A1CF-026345BE3071}" dt="2022-03-04T03:55:36.275" v="4114" actId="21"/>
          <ac:cxnSpMkLst>
            <pc:docMk/>
            <pc:sldMk cId="662869790" sldId="275"/>
            <ac:cxnSpMk id="110" creationId="{4866CB59-B6E1-4E14-BBA3-3F049658D20E}"/>
          </ac:cxnSpMkLst>
        </pc:cxnChg>
        <pc:cxnChg chg="add mod">
          <ac:chgData name="Elhadi Belghache" userId="25bd9855-c3c8-4fe0-90d6-09dac4ca243f" providerId="ADAL" clId="{5B97B6A8-A515-487C-A1CF-026345BE3071}" dt="2022-03-04T03:56:28.192" v="4133" actId="1037"/>
          <ac:cxnSpMkLst>
            <pc:docMk/>
            <pc:sldMk cId="662869790" sldId="275"/>
            <ac:cxnSpMk id="111" creationId="{D416A0EB-E5D9-4274-A303-E5A97721FFAD}"/>
          </ac:cxnSpMkLst>
        </pc:cxnChg>
      </pc:sldChg>
      <pc:sldChg chg="modSp add del mod">
        <pc:chgData name="Elhadi Belghache" userId="25bd9855-c3c8-4fe0-90d6-09dac4ca243f" providerId="ADAL" clId="{5B97B6A8-A515-487C-A1CF-026345BE3071}" dt="2022-03-04T13:45:04.936" v="4790" actId="47"/>
        <pc:sldMkLst>
          <pc:docMk/>
          <pc:sldMk cId="1750655703" sldId="276"/>
        </pc:sldMkLst>
        <pc:spChg chg="mod">
          <ac:chgData name="Elhadi Belghache" userId="25bd9855-c3c8-4fe0-90d6-09dac4ca243f" providerId="ADAL" clId="{5B97B6A8-A515-487C-A1CF-026345BE3071}" dt="2022-03-04T13:09:59.700" v="4538" actId="1076"/>
          <ac:spMkLst>
            <pc:docMk/>
            <pc:sldMk cId="1750655703" sldId="276"/>
            <ac:spMk id="5" creationId="{B2B4D72C-C547-4242-A3FA-4CBDB69F4BC8}"/>
          </ac:spMkLst>
        </pc:spChg>
        <pc:spChg chg="mod">
          <ac:chgData name="Elhadi Belghache" userId="25bd9855-c3c8-4fe0-90d6-09dac4ca243f" providerId="ADAL" clId="{5B97B6A8-A515-487C-A1CF-026345BE3071}" dt="2022-03-04T13:10:22.936" v="4542" actId="1076"/>
          <ac:spMkLst>
            <pc:docMk/>
            <pc:sldMk cId="1750655703" sldId="276"/>
            <ac:spMk id="11" creationId="{841B5D04-0619-467C-8E8A-4F710734E415}"/>
          </ac:spMkLst>
        </pc:spChg>
        <pc:grpChg chg="mod">
          <ac:chgData name="Elhadi Belghache" userId="25bd9855-c3c8-4fe0-90d6-09dac4ca243f" providerId="ADAL" clId="{5B97B6A8-A515-487C-A1CF-026345BE3071}" dt="2022-03-04T13:10:28.424" v="4543" actId="1038"/>
          <ac:grpSpMkLst>
            <pc:docMk/>
            <pc:sldMk cId="1750655703" sldId="276"/>
            <ac:grpSpMk id="2" creationId="{3D2181B0-78E0-47C0-99B5-6458556440CF}"/>
          </ac:grpSpMkLst>
        </pc:grpChg>
        <pc:grpChg chg="mod">
          <ac:chgData name="Elhadi Belghache" userId="25bd9855-c3c8-4fe0-90d6-09dac4ca243f" providerId="ADAL" clId="{5B97B6A8-A515-487C-A1CF-026345BE3071}" dt="2022-03-04T13:10:32.792" v="4547" actId="1037"/>
          <ac:grpSpMkLst>
            <pc:docMk/>
            <pc:sldMk cId="1750655703" sldId="276"/>
            <ac:grpSpMk id="8" creationId="{E93342EA-7DD3-4FE3-A3FB-D17746E6E06B}"/>
          </ac:grpSpMkLst>
        </pc:grpChg>
        <pc:picChg chg="mod">
          <ac:chgData name="Elhadi Belghache" userId="25bd9855-c3c8-4fe0-90d6-09dac4ca243f" providerId="ADAL" clId="{5B97B6A8-A515-487C-A1CF-026345BE3071}" dt="2022-03-04T13:09:50.703" v="4536" actId="14100"/>
          <ac:picMkLst>
            <pc:docMk/>
            <pc:sldMk cId="1750655703" sldId="276"/>
            <ac:picMk id="9" creationId="{8F2125D8-F3E9-414B-83D4-9E2A7981FC36}"/>
          </ac:picMkLst>
        </pc:picChg>
        <pc:picChg chg="mod">
          <ac:chgData name="Elhadi Belghache" userId="25bd9855-c3c8-4fe0-90d6-09dac4ca243f" providerId="ADAL" clId="{5B97B6A8-A515-487C-A1CF-026345BE3071}" dt="2022-03-04T13:09:42.292" v="4534" actId="14100"/>
          <ac:picMkLst>
            <pc:docMk/>
            <pc:sldMk cId="1750655703" sldId="276"/>
            <ac:picMk id="10" creationId="{504835AF-8D8E-4463-ABB3-3B48B0BC11C5}"/>
          </ac:picMkLst>
        </pc:picChg>
      </pc:sldChg>
      <pc:sldChg chg="addSp delSp modSp add mod">
        <pc:chgData name="Elhadi Belghache" userId="25bd9855-c3c8-4fe0-90d6-09dac4ca243f" providerId="ADAL" clId="{5B97B6A8-A515-487C-A1CF-026345BE3071}" dt="2022-03-04T14:13:28.458" v="5363" actId="1037"/>
        <pc:sldMkLst>
          <pc:docMk/>
          <pc:sldMk cId="1669427359" sldId="277"/>
        </pc:sldMkLst>
        <pc:spChg chg="mod">
          <ac:chgData name="Elhadi Belghache" userId="25bd9855-c3c8-4fe0-90d6-09dac4ca243f" providerId="ADAL" clId="{5B97B6A8-A515-487C-A1CF-026345BE3071}" dt="2022-03-04T13:45:16.748" v="4794" actId="20577"/>
          <ac:spMkLst>
            <pc:docMk/>
            <pc:sldMk cId="1669427359" sldId="277"/>
            <ac:spMk id="4" creationId="{958B6320-FBA1-4C75-B27D-9E9A0437CEFB}"/>
          </ac:spMkLst>
        </pc:spChg>
        <pc:spChg chg="mod">
          <ac:chgData name="Elhadi Belghache" userId="25bd9855-c3c8-4fe0-90d6-09dac4ca243f" providerId="ADAL" clId="{5B97B6A8-A515-487C-A1CF-026345BE3071}" dt="2022-03-04T13:34:12.086" v="4725" actId="1076"/>
          <ac:spMkLst>
            <pc:docMk/>
            <pc:sldMk cId="1669427359" sldId="277"/>
            <ac:spMk id="5" creationId="{B2B4D72C-C547-4242-A3FA-4CBDB69F4BC8}"/>
          </ac:spMkLst>
        </pc:spChg>
        <pc:spChg chg="mod">
          <ac:chgData name="Elhadi Belghache" userId="25bd9855-c3c8-4fe0-90d6-09dac4ca243f" providerId="ADAL" clId="{5B97B6A8-A515-487C-A1CF-026345BE3071}" dt="2022-03-04T13:27:39.976" v="4713" actId="1076"/>
          <ac:spMkLst>
            <pc:docMk/>
            <pc:sldMk cId="1669427359" sldId="277"/>
            <ac:spMk id="11" creationId="{841B5D04-0619-467C-8E8A-4F710734E415}"/>
          </ac:spMkLst>
        </pc:spChg>
        <pc:spChg chg="mod">
          <ac:chgData name="Elhadi Belghache" userId="25bd9855-c3c8-4fe0-90d6-09dac4ca243f" providerId="ADAL" clId="{5B97B6A8-A515-487C-A1CF-026345BE3071}" dt="2022-03-04T13:29:23.224" v="4720" actId="14826"/>
          <ac:spMkLst>
            <pc:docMk/>
            <pc:sldMk cId="1669427359" sldId="277"/>
            <ac:spMk id="15" creationId="{D3E4363B-B0BA-44BD-9BAD-63B30CAA1585}"/>
          </ac:spMkLst>
        </pc:spChg>
        <pc:grpChg chg="mod">
          <ac:chgData name="Elhadi Belghache" userId="25bd9855-c3c8-4fe0-90d6-09dac4ca243f" providerId="ADAL" clId="{5B97B6A8-A515-487C-A1CF-026345BE3071}" dt="2022-03-04T14:12:57.914" v="5274" actId="1038"/>
          <ac:grpSpMkLst>
            <pc:docMk/>
            <pc:sldMk cId="1669427359" sldId="277"/>
            <ac:grpSpMk id="2" creationId="{3D2181B0-78E0-47C0-99B5-6458556440CF}"/>
          </ac:grpSpMkLst>
        </pc:grpChg>
        <pc:grpChg chg="mod">
          <ac:chgData name="Elhadi Belghache" userId="25bd9855-c3c8-4fe0-90d6-09dac4ca243f" providerId="ADAL" clId="{5B97B6A8-A515-487C-A1CF-026345BE3071}" dt="2022-03-04T14:12:44.124" v="5260" actId="1037"/>
          <ac:grpSpMkLst>
            <pc:docMk/>
            <pc:sldMk cId="1669427359" sldId="277"/>
            <ac:grpSpMk id="8" creationId="{E93342EA-7DD3-4FE3-A3FB-D17746E6E06B}"/>
          </ac:grpSpMkLst>
        </pc:grpChg>
        <pc:grpChg chg="mod">
          <ac:chgData name="Elhadi Belghache" userId="25bd9855-c3c8-4fe0-90d6-09dac4ca243f" providerId="ADAL" clId="{5B97B6A8-A515-487C-A1CF-026345BE3071}" dt="2022-03-04T14:12:55.369" v="5269" actId="1038"/>
          <ac:grpSpMkLst>
            <pc:docMk/>
            <pc:sldMk cId="1669427359" sldId="277"/>
            <ac:grpSpMk id="16" creationId="{2FF6D466-48CC-4664-A12F-8C88454F36B2}"/>
          </ac:grpSpMkLst>
        </pc:grpChg>
        <pc:picChg chg="mod">
          <ac:chgData name="Elhadi Belghache" userId="25bd9855-c3c8-4fe0-90d6-09dac4ca243f" providerId="ADAL" clId="{5B97B6A8-A515-487C-A1CF-026345BE3071}" dt="2022-03-04T13:29:23.224" v="4720" actId="14826"/>
          <ac:picMkLst>
            <pc:docMk/>
            <pc:sldMk cId="1669427359" sldId="277"/>
            <ac:picMk id="6" creationId="{7AE44CB0-E7A8-4CDC-974D-B7B3932930D4}"/>
          </ac:picMkLst>
        </pc:picChg>
        <pc:picChg chg="mod">
          <ac:chgData name="Elhadi Belghache" userId="25bd9855-c3c8-4fe0-90d6-09dac4ca243f" providerId="ADAL" clId="{5B97B6A8-A515-487C-A1CF-026345BE3071}" dt="2022-03-04T13:42:44.636" v="4776"/>
          <ac:picMkLst>
            <pc:docMk/>
            <pc:sldMk cId="1669427359" sldId="277"/>
            <ac:picMk id="9" creationId="{8F2125D8-F3E9-414B-83D4-9E2A7981FC36}"/>
          </ac:picMkLst>
        </pc:picChg>
        <pc:picChg chg="mod modCrop">
          <ac:chgData name="Elhadi Belghache" userId="25bd9855-c3c8-4fe0-90d6-09dac4ca243f" providerId="ADAL" clId="{5B97B6A8-A515-487C-A1CF-026345BE3071}" dt="2022-03-04T13:30:03.486" v="4722"/>
          <ac:picMkLst>
            <pc:docMk/>
            <pc:sldMk cId="1669427359" sldId="277"/>
            <ac:picMk id="10" creationId="{504835AF-8D8E-4463-ABB3-3B48B0BC11C5}"/>
          </ac:picMkLst>
        </pc:picChg>
        <pc:picChg chg="mod">
          <ac:chgData name="Elhadi Belghache" userId="25bd9855-c3c8-4fe0-90d6-09dac4ca243f" providerId="ADAL" clId="{5B97B6A8-A515-487C-A1CF-026345BE3071}" dt="2022-03-04T13:29:28.714" v="4721"/>
          <ac:picMkLst>
            <pc:docMk/>
            <pc:sldMk cId="1669427359" sldId="277"/>
            <ac:picMk id="12" creationId="{5A7E1CAE-1299-442B-8EF4-F0F4109D44B6}"/>
          </ac:picMkLst>
        </pc:picChg>
        <pc:cxnChg chg="add del mod">
          <ac:chgData name="Elhadi Belghache" userId="25bd9855-c3c8-4fe0-90d6-09dac4ca243f" providerId="ADAL" clId="{5B97B6A8-A515-487C-A1CF-026345BE3071}" dt="2022-03-04T14:13:16.794" v="5288" actId="478"/>
          <ac:cxnSpMkLst>
            <pc:docMk/>
            <pc:sldMk cId="1669427359" sldId="277"/>
            <ac:cxnSpMk id="14" creationId="{BEF495CC-A5E5-4FA2-9A41-110CE279E46D}"/>
          </ac:cxnSpMkLst>
        </pc:cxnChg>
        <pc:cxnChg chg="add mod">
          <ac:chgData name="Elhadi Belghache" userId="25bd9855-c3c8-4fe0-90d6-09dac4ca243f" providerId="ADAL" clId="{5B97B6A8-A515-487C-A1CF-026345BE3071}" dt="2022-03-04T14:13:15.402" v="5287" actId="1037"/>
          <ac:cxnSpMkLst>
            <pc:docMk/>
            <pc:sldMk cId="1669427359" sldId="277"/>
            <ac:cxnSpMk id="17" creationId="{D6E6ADDB-49E8-471C-A982-CB2708C75F9F}"/>
          </ac:cxnSpMkLst>
        </pc:cxnChg>
        <pc:cxnChg chg="add mod">
          <ac:chgData name="Elhadi Belghache" userId="25bd9855-c3c8-4fe0-90d6-09dac4ca243f" providerId="ADAL" clId="{5B97B6A8-A515-487C-A1CF-026345BE3071}" dt="2022-03-04T14:13:28.458" v="5363" actId="1037"/>
          <ac:cxnSpMkLst>
            <pc:docMk/>
            <pc:sldMk cId="1669427359" sldId="277"/>
            <ac:cxnSpMk id="18" creationId="{B48B5C7A-74F0-48CD-910D-5328A6069FCB}"/>
          </ac:cxnSpMkLst>
        </pc:cxnChg>
      </pc:sldChg>
      <pc:sldChg chg="addSp modSp add mod">
        <pc:chgData name="Elhadi Belghache" userId="25bd9855-c3c8-4fe0-90d6-09dac4ca243f" providerId="ADAL" clId="{5B97B6A8-A515-487C-A1CF-026345BE3071}" dt="2022-03-04T14:14:13.043" v="5492" actId="1037"/>
        <pc:sldMkLst>
          <pc:docMk/>
          <pc:sldMk cId="3490078319" sldId="278"/>
        </pc:sldMkLst>
        <pc:spChg chg="mod">
          <ac:chgData name="Elhadi Belghache" userId="25bd9855-c3c8-4fe0-90d6-09dac4ca243f" providerId="ADAL" clId="{5B97B6A8-A515-487C-A1CF-026345BE3071}" dt="2022-03-04T13:45:20.468" v="4796" actId="20577"/>
          <ac:spMkLst>
            <pc:docMk/>
            <pc:sldMk cId="3490078319" sldId="278"/>
            <ac:spMk id="4" creationId="{958B6320-FBA1-4C75-B27D-9E9A0437CEFB}"/>
          </ac:spMkLst>
        </pc:spChg>
        <pc:spChg chg="mod">
          <ac:chgData name="Elhadi Belghache" userId="25bd9855-c3c8-4fe0-90d6-09dac4ca243f" providerId="ADAL" clId="{5B97B6A8-A515-487C-A1CF-026345BE3071}" dt="2022-03-04T13:42:13.678" v="4771" actId="14826"/>
          <ac:spMkLst>
            <pc:docMk/>
            <pc:sldMk cId="3490078319" sldId="278"/>
            <ac:spMk id="5" creationId="{B2B4D72C-C547-4242-A3FA-4CBDB69F4BC8}"/>
          </ac:spMkLst>
        </pc:spChg>
        <pc:spChg chg="mod">
          <ac:chgData name="Elhadi Belghache" userId="25bd9855-c3c8-4fe0-90d6-09dac4ca243f" providerId="ADAL" clId="{5B97B6A8-A515-487C-A1CF-026345BE3071}" dt="2022-03-04T13:41:03.006" v="4770" actId="1076"/>
          <ac:spMkLst>
            <pc:docMk/>
            <pc:sldMk cId="3490078319" sldId="278"/>
            <ac:spMk id="11" creationId="{841B5D04-0619-467C-8E8A-4F710734E415}"/>
          </ac:spMkLst>
        </pc:spChg>
        <pc:spChg chg="mod">
          <ac:chgData name="Elhadi Belghache" userId="25bd9855-c3c8-4fe0-90d6-09dac4ca243f" providerId="ADAL" clId="{5B97B6A8-A515-487C-A1CF-026345BE3071}" dt="2022-03-04T13:44:35.200" v="4786" actId="14826"/>
          <ac:spMkLst>
            <pc:docMk/>
            <pc:sldMk cId="3490078319" sldId="278"/>
            <ac:spMk id="15" creationId="{D3E4363B-B0BA-44BD-9BAD-63B30CAA1585}"/>
          </ac:spMkLst>
        </pc:spChg>
        <pc:grpChg chg="mod">
          <ac:chgData name="Elhadi Belghache" userId="25bd9855-c3c8-4fe0-90d6-09dac4ca243f" providerId="ADAL" clId="{5B97B6A8-A515-487C-A1CF-026345BE3071}" dt="2022-03-04T14:13:44.378" v="5388" actId="1037"/>
          <ac:grpSpMkLst>
            <pc:docMk/>
            <pc:sldMk cId="3490078319" sldId="278"/>
            <ac:grpSpMk id="2" creationId="{3D2181B0-78E0-47C0-99B5-6458556440CF}"/>
          </ac:grpSpMkLst>
        </pc:grpChg>
        <pc:grpChg chg="mod">
          <ac:chgData name="Elhadi Belghache" userId="25bd9855-c3c8-4fe0-90d6-09dac4ca243f" providerId="ADAL" clId="{5B97B6A8-A515-487C-A1CF-026345BE3071}" dt="2022-03-04T14:13:38.218" v="5370" actId="1037"/>
          <ac:grpSpMkLst>
            <pc:docMk/>
            <pc:sldMk cId="3490078319" sldId="278"/>
            <ac:grpSpMk id="8" creationId="{E93342EA-7DD3-4FE3-A3FB-D17746E6E06B}"/>
          </ac:grpSpMkLst>
        </pc:grpChg>
        <pc:grpChg chg="mod">
          <ac:chgData name="Elhadi Belghache" userId="25bd9855-c3c8-4fe0-90d6-09dac4ca243f" providerId="ADAL" clId="{5B97B6A8-A515-487C-A1CF-026345BE3071}" dt="2022-03-04T14:13:42.179" v="5379" actId="1038"/>
          <ac:grpSpMkLst>
            <pc:docMk/>
            <pc:sldMk cId="3490078319" sldId="278"/>
            <ac:grpSpMk id="16" creationId="{2FF6D466-48CC-4664-A12F-8C88454F36B2}"/>
          </ac:grpSpMkLst>
        </pc:grpChg>
        <pc:picChg chg="mod">
          <ac:chgData name="Elhadi Belghache" userId="25bd9855-c3c8-4fe0-90d6-09dac4ca243f" providerId="ADAL" clId="{5B97B6A8-A515-487C-A1CF-026345BE3071}" dt="2022-03-04T13:44:35.200" v="4786" actId="14826"/>
          <ac:picMkLst>
            <pc:docMk/>
            <pc:sldMk cId="3490078319" sldId="278"/>
            <ac:picMk id="6" creationId="{7AE44CB0-E7A8-4CDC-974D-B7B3932930D4}"/>
          </ac:picMkLst>
        </pc:picChg>
        <pc:picChg chg="mod">
          <ac:chgData name="Elhadi Belghache" userId="25bd9855-c3c8-4fe0-90d6-09dac4ca243f" providerId="ADAL" clId="{5B97B6A8-A515-487C-A1CF-026345BE3071}" dt="2022-03-04T13:43:16.670" v="4782" actId="1076"/>
          <ac:picMkLst>
            <pc:docMk/>
            <pc:sldMk cId="3490078319" sldId="278"/>
            <ac:picMk id="9" creationId="{8F2125D8-F3E9-414B-83D4-9E2A7981FC36}"/>
          </ac:picMkLst>
        </pc:picChg>
        <pc:picChg chg="mod modCrop">
          <ac:chgData name="Elhadi Belghache" userId="25bd9855-c3c8-4fe0-90d6-09dac4ca243f" providerId="ADAL" clId="{5B97B6A8-A515-487C-A1CF-026345BE3071}" dt="2022-03-04T13:40:57.545" v="4769" actId="14100"/>
          <ac:picMkLst>
            <pc:docMk/>
            <pc:sldMk cId="3490078319" sldId="278"/>
            <ac:picMk id="10" creationId="{504835AF-8D8E-4463-ABB3-3B48B0BC11C5}"/>
          </ac:picMkLst>
        </pc:picChg>
        <pc:picChg chg="mod">
          <ac:chgData name="Elhadi Belghache" userId="25bd9855-c3c8-4fe0-90d6-09dac4ca243f" providerId="ADAL" clId="{5B97B6A8-A515-487C-A1CF-026345BE3071}" dt="2022-03-04T13:44:39.231" v="4787"/>
          <ac:picMkLst>
            <pc:docMk/>
            <pc:sldMk cId="3490078319" sldId="278"/>
            <ac:picMk id="12" creationId="{5A7E1CAE-1299-442B-8EF4-F0F4109D44B6}"/>
          </ac:picMkLst>
        </pc:picChg>
        <pc:cxnChg chg="add mod">
          <ac:chgData name="Elhadi Belghache" userId="25bd9855-c3c8-4fe0-90d6-09dac4ca243f" providerId="ADAL" clId="{5B97B6A8-A515-487C-A1CF-026345BE3071}" dt="2022-03-04T14:14:01.077" v="5392" actId="1076"/>
          <ac:cxnSpMkLst>
            <pc:docMk/>
            <pc:sldMk cId="3490078319" sldId="278"/>
            <ac:cxnSpMk id="14" creationId="{B0B3DCF0-F1D6-42B9-A643-0C3B1441150A}"/>
          </ac:cxnSpMkLst>
        </pc:cxnChg>
        <pc:cxnChg chg="add mod">
          <ac:chgData name="Elhadi Belghache" userId="25bd9855-c3c8-4fe0-90d6-09dac4ca243f" providerId="ADAL" clId="{5B97B6A8-A515-487C-A1CF-026345BE3071}" dt="2022-03-04T14:14:13.043" v="5492" actId="1037"/>
          <ac:cxnSpMkLst>
            <pc:docMk/>
            <pc:sldMk cId="3490078319" sldId="278"/>
            <ac:cxnSpMk id="17" creationId="{EBC21A66-B36F-4160-A967-9F8C1A13A00B}"/>
          </ac:cxnSpMkLst>
        </pc:cxnChg>
      </pc:sldChg>
      <pc:sldChg chg="addSp delSp modSp add mod">
        <pc:chgData name="Elhadi Belghache" userId="25bd9855-c3c8-4fe0-90d6-09dac4ca243f" providerId="ADAL" clId="{5B97B6A8-A515-487C-A1CF-026345BE3071}" dt="2022-03-04T14:28:56.796" v="5599" actId="20577"/>
        <pc:sldMkLst>
          <pc:docMk/>
          <pc:sldMk cId="155454306" sldId="279"/>
        </pc:sldMkLst>
        <pc:spChg chg="add del">
          <ac:chgData name="Elhadi Belghache" userId="25bd9855-c3c8-4fe0-90d6-09dac4ca243f" providerId="ADAL" clId="{5B97B6A8-A515-487C-A1CF-026345BE3071}" dt="2022-03-04T14:02:22.122" v="5021" actId="478"/>
          <ac:spMkLst>
            <pc:docMk/>
            <pc:sldMk cId="155454306" sldId="279"/>
            <ac:spMk id="2" creationId="{04354405-24C6-431A-AFE1-2D69B125A9C8}"/>
          </ac:spMkLst>
        </pc:spChg>
        <pc:spChg chg="add del mod">
          <ac:chgData name="Elhadi Belghache" userId="25bd9855-c3c8-4fe0-90d6-09dac4ca243f" providerId="ADAL" clId="{5B97B6A8-A515-487C-A1CF-026345BE3071}" dt="2022-03-04T14:28:56.796" v="5599" actId="20577"/>
          <ac:spMkLst>
            <pc:docMk/>
            <pc:sldMk cId="155454306" sldId="279"/>
            <ac:spMk id="4" creationId="{958B6320-FBA1-4C75-B27D-9E9A0437CEFB}"/>
          </ac:spMkLst>
        </pc:spChg>
        <pc:spChg chg="add del mod">
          <ac:chgData name="Elhadi Belghache" userId="25bd9855-c3c8-4fe0-90d6-09dac4ca243f" providerId="ADAL" clId="{5B97B6A8-A515-487C-A1CF-026345BE3071}" dt="2022-03-04T14:02:22.122" v="5021" actId="478"/>
          <ac:spMkLst>
            <pc:docMk/>
            <pc:sldMk cId="155454306" sldId="279"/>
            <ac:spMk id="5" creationId="{F7359C03-A232-4094-9594-30ED3EC10542}"/>
          </ac:spMkLst>
        </pc:spChg>
        <pc:spChg chg="add mod">
          <ac:chgData name="Elhadi Belghache" userId="25bd9855-c3c8-4fe0-90d6-09dac4ca243f" providerId="ADAL" clId="{5B97B6A8-A515-487C-A1CF-026345BE3071}" dt="2022-03-04T14:24:32.117" v="5596" actId="1076"/>
          <ac:spMkLst>
            <pc:docMk/>
            <pc:sldMk cId="155454306" sldId="279"/>
            <ac:spMk id="40" creationId="{B50091DC-7855-464A-A1B8-458E9CE7C1F9}"/>
          </ac:spMkLst>
        </pc:spChg>
        <pc:grpChg chg="add del">
          <ac:chgData name="Elhadi Belghache" userId="25bd9855-c3c8-4fe0-90d6-09dac4ca243f" providerId="ADAL" clId="{5B97B6A8-A515-487C-A1CF-026345BE3071}" dt="2022-03-04T14:02:28.321" v="5022" actId="478"/>
          <ac:grpSpMkLst>
            <pc:docMk/>
            <pc:sldMk cId="155454306" sldId="279"/>
            <ac:grpSpMk id="114" creationId="{CABF0347-E6E4-4F0E-A773-880C1140851A}"/>
          </ac:grpSpMkLst>
        </pc:grpChg>
        <pc:picChg chg="add mod">
          <ac:chgData name="Elhadi Belghache" userId="25bd9855-c3c8-4fe0-90d6-09dac4ca243f" providerId="ADAL" clId="{5B97B6A8-A515-487C-A1CF-026345BE3071}" dt="2022-03-04T14:28:44.101" v="5598"/>
          <ac:picMkLst>
            <pc:docMk/>
            <pc:sldMk cId="155454306" sldId="279"/>
            <ac:picMk id="7" creationId="{2E15AEE0-F63E-40F9-88D9-8D457A45E79F}"/>
          </ac:picMkLst>
        </pc:picChg>
        <pc:picChg chg="add del">
          <ac:chgData name="Elhadi Belghache" userId="25bd9855-c3c8-4fe0-90d6-09dac4ca243f" providerId="ADAL" clId="{5B97B6A8-A515-487C-A1CF-026345BE3071}" dt="2022-03-04T14:02:28.321" v="5022" actId="478"/>
          <ac:picMkLst>
            <pc:docMk/>
            <pc:sldMk cId="155454306" sldId="279"/>
            <ac:picMk id="80" creationId="{E31F806B-ABF4-4BFB-A5A6-CE9CA64E459E}"/>
          </ac:picMkLst>
        </pc:picChg>
        <pc:picChg chg="add del">
          <ac:chgData name="Elhadi Belghache" userId="25bd9855-c3c8-4fe0-90d6-09dac4ca243f" providerId="ADAL" clId="{5B97B6A8-A515-487C-A1CF-026345BE3071}" dt="2022-03-04T14:02:28.321" v="5022" actId="478"/>
          <ac:picMkLst>
            <pc:docMk/>
            <pc:sldMk cId="155454306" sldId="279"/>
            <ac:picMk id="90" creationId="{06441461-8492-4558-8916-B6451C788673}"/>
          </ac:picMkLst>
        </pc:picChg>
        <pc:picChg chg="add del">
          <ac:chgData name="Elhadi Belghache" userId="25bd9855-c3c8-4fe0-90d6-09dac4ca243f" providerId="ADAL" clId="{5B97B6A8-A515-487C-A1CF-026345BE3071}" dt="2022-03-04T14:02:28.321" v="5022" actId="478"/>
          <ac:picMkLst>
            <pc:docMk/>
            <pc:sldMk cId="155454306" sldId="279"/>
            <ac:picMk id="91" creationId="{9C3260B3-29B7-4009-9C7E-785FF74EBCF4}"/>
          </ac:picMkLst>
        </pc:picChg>
        <pc:cxnChg chg="mod">
          <ac:chgData name="Elhadi Belghache" userId="25bd9855-c3c8-4fe0-90d6-09dac4ca243f" providerId="ADAL" clId="{5B97B6A8-A515-487C-A1CF-026345BE3071}" dt="2022-03-04T14:02:28.321" v="5022" actId="478"/>
          <ac:cxnSpMkLst>
            <pc:docMk/>
            <pc:sldMk cId="155454306" sldId="279"/>
            <ac:cxnSpMk id="46" creationId="{AA9667D8-1D60-47E5-AF3D-18936542BE75}"/>
          </ac:cxnSpMkLst>
        </pc:cxnChg>
        <pc:cxnChg chg="mod">
          <ac:chgData name="Elhadi Belghache" userId="25bd9855-c3c8-4fe0-90d6-09dac4ca243f" providerId="ADAL" clId="{5B97B6A8-A515-487C-A1CF-026345BE3071}" dt="2022-03-04T14:02:28.321" v="5022" actId="478"/>
          <ac:cxnSpMkLst>
            <pc:docMk/>
            <pc:sldMk cId="155454306" sldId="279"/>
            <ac:cxnSpMk id="50" creationId="{A4D7B487-2CB4-4A33-B5F9-450F8A9481DE}"/>
          </ac:cxnSpMkLst>
        </pc:cxnChg>
        <pc:cxnChg chg="mod">
          <ac:chgData name="Elhadi Belghache" userId="25bd9855-c3c8-4fe0-90d6-09dac4ca243f" providerId="ADAL" clId="{5B97B6A8-A515-487C-A1CF-026345BE3071}" dt="2022-03-04T14:02:28.321" v="5022" actId="478"/>
          <ac:cxnSpMkLst>
            <pc:docMk/>
            <pc:sldMk cId="155454306" sldId="279"/>
            <ac:cxnSpMk id="55" creationId="{54415455-869F-44CB-A896-7A29CBCF57F2}"/>
          </ac:cxnSpMkLst>
        </pc:cxnChg>
        <pc:cxnChg chg="add del mod">
          <ac:chgData name="Elhadi Belghache" userId="25bd9855-c3c8-4fe0-90d6-09dac4ca243f" providerId="ADAL" clId="{5B97B6A8-A515-487C-A1CF-026345BE3071}" dt="2022-03-04T14:02:28.321" v="5022" actId="478"/>
          <ac:cxnSpMkLst>
            <pc:docMk/>
            <pc:sldMk cId="155454306" sldId="279"/>
            <ac:cxnSpMk id="99" creationId="{AA29208A-4C3B-4413-80DA-507F21F7AC60}"/>
          </ac:cxnSpMkLst>
        </pc:cxnChg>
        <pc:cxnChg chg="add del mod">
          <ac:chgData name="Elhadi Belghache" userId="25bd9855-c3c8-4fe0-90d6-09dac4ca243f" providerId="ADAL" clId="{5B97B6A8-A515-487C-A1CF-026345BE3071}" dt="2022-03-04T14:02:28.321" v="5022" actId="478"/>
          <ac:cxnSpMkLst>
            <pc:docMk/>
            <pc:sldMk cId="155454306" sldId="279"/>
            <ac:cxnSpMk id="101" creationId="{6C0A9322-E0EF-4421-B4A8-AB3BACAB9617}"/>
          </ac:cxnSpMkLst>
        </pc:cxnChg>
        <pc:cxnChg chg="add del mod">
          <ac:chgData name="Elhadi Belghache" userId="25bd9855-c3c8-4fe0-90d6-09dac4ca243f" providerId="ADAL" clId="{5B97B6A8-A515-487C-A1CF-026345BE3071}" dt="2022-03-04T14:02:28.321" v="5022" actId="478"/>
          <ac:cxnSpMkLst>
            <pc:docMk/>
            <pc:sldMk cId="155454306" sldId="279"/>
            <ac:cxnSpMk id="111" creationId="{D416A0EB-E5D9-4274-A303-E5A97721FFAD}"/>
          </ac:cxnSpMkLst>
        </pc:cxnChg>
      </pc:sldChg>
      <pc:sldChg chg="add del">
        <pc:chgData name="Elhadi Belghache" userId="25bd9855-c3c8-4fe0-90d6-09dac4ca243f" providerId="ADAL" clId="{5B97B6A8-A515-487C-A1CF-026345BE3071}" dt="2022-03-04T13:45:02.372" v="4789" actId="47"/>
        <pc:sldMkLst>
          <pc:docMk/>
          <pc:sldMk cId="252014044" sldId="279"/>
        </pc:sldMkLst>
      </pc:sldChg>
      <pc:sldMasterChg chg="modSldLayout">
        <pc:chgData name="Elhadi Belghache" userId="25bd9855-c3c8-4fe0-90d6-09dac4ca243f" providerId="ADAL" clId="{5B97B6A8-A515-487C-A1CF-026345BE3071}" dt="2022-03-04T02:32:30.114" v="3327"/>
        <pc:sldMasterMkLst>
          <pc:docMk/>
          <pc:sldMasterMk cId="2110151505" sldId="2147483648"/>
        </pc:sldMasterMkLst>
        <pc:sldLayoutChg chg="addSp delSp modSp">
          <pc:chgData name="Elhadi Belghache" userId="25bd9855-c3c8-4fe0-90d6-09dac4ca243f" providerId="ADAL" clId="{5B97B6A8-A515-487C-A1CF-026345BE3071}" dt="2022-03-04T02:32:30.114" v="3327"/>
          <pc:sldLayoutMkLst>
            <pc:docMk/>
            <pc:sldMasterMk cId="2110151505" sldId="2147483648"/>
            <pc:sldLayoutMk cId="204410216" sldId="2147483650"/>
          </pc:sldLayoutMkLst>
          <pc:spChg chg="del">
            <ac:chgData name="Elhadi Belghache" userId="25bd9855-c3c8-4fe0-90d6-09dac4ca243f" providerId="ADAL" clId="{5B97B6A8-A515-487C-A1CF-026345BE3071}" dt="2022-03-04T02:32:29.190" v="3326"/>
            <ac:spMkLst>
              <pc:docMk/>
              <pc:sldMasterMk cId="2110151505" sldId="2147483648"/>
              <pc:sldLayoutMk cId="204410216" sldId="2147483650"/>
              <ac:spMk id="4" creationId="{DEE251AC-CA54-46A5-B909-F66CF7F79ACB}"/>
            </ac:spMkLst>
          </pc:spChg>
          <pc:spChg chg="del">
            <ac:chgData name="Elhadi Belghache" userId="25bd9855-c3c8-4fe0-90d6-09dac4ca243f" providerId="ADAL" clId="{5B97B6A8-A515-487C-A1CF-026345BE3071}" dt="2022-03-04T02:32:29.190" v="3326"/>
            <ac:spMkLst>
              <pc:docMk/>
              <pc:sldMasterMk cId="2110151505" sldId="2147483648"/>
              <pc:sldLayoutMk cId="204410216" sldId="2147483650"/>
              <ac:spMk id="5" creationId="{2D71692B-543C-4D0B-AC1C-037B05E3B462}"/>
            </ac:spMkLst>
          </pc:spChg>
          <pc:spChg chg="del">
            <ac:chgData name="Elhadi Belghache" userId="25bd9855-c3c8-4fe0-90d6-09dac4ca243f" providerId="ADAL" clId="{5B97B6A8-A515-487C-A1CF-026345BE3071}" dt="2022-03-04T02:32:29.190" v="3326"/>
            <ac:spMkLst>
              <pc:docMk/>
              <pc:sldMasterMk cId="2110151505" sldId="2147483648"/>
              <pc:sldLayoutMk cId="204410216" sldId="2147483650"/>
              <ac:spMk id="6" creationId="{8C38F2A6-0BB0-4447-A9A1-814822EC176E}"/>
            </ac:spMkLst>
          </pc:spChg>
          <pc:spChg chg="add mod">
            <ac:chgData name="Elhadi Belghache" userId="25bd9855-c3c8-4fe0-90d6-09dac4ca243f" providerId="ADAL" clId="{5B97B6A8-A515-487C-A1CF-026345BE3071}" dt="2022-03-04T02:32:30.114" v="3327"/>
            <ac:spMkLst>
              <pc:docMk/>
              <pc:sldMasterMk cId="2110151505" sldId="2147483648"/>
              <pc:sldLayoutMk cId="204410216" sldId="2147483650"/>
              <ac:spMk id="12" creationId="{2F717375-954B-4441-BB47-D04F32D7367C}"/>
            </ac:spMkLst>
          </pc:spChg>
          <pc:spChg chg="add mod">
            <ac:chgData name="Elhadi Belghache" userId="25bd9855-c3c8-4fe0-90d6-09dac4ca243f" providerId="ADAL" clId="{5B97B6A8-A515-487C-A1CF-026345BE3071}" dt="2022-03-04T02:32:30.114" v="3327"/>
            <ac:spMkLst>
              <pc:docMk/>
              <pc:sldMasterMk cId="2110151505" sldId="2147483648"/>
              <pc:sldLayoutMk cId="204410216" sldId="2147483650"/>
              <ac:spMk id="13" creationId="{12C18FD1-D0BC-4764-9863-8463F628956B}"/>
            </ac:spMkLst>
          </pc:spChg>
          <pc:spChg chg="add mod">
            <ac:chgData name="Elhadi Belghache" userId="25bd9855-c3c8-4fe0-90d6-09dac4ca243f" providerId="ADAL" clId="{5B97B6A8-A515-487C-A1CF-026345BE3071}" dt="2022-03-04T02:32:30.114" v="3327"/>
            <ac:spMkLst>
              <pc:docMk/>
              <pc:sldMasterMk cId="2110151505" sldId="2147483648"/>
              <pc:sldLayoutMk cId="204410216" sldId="2147483650"/>
              <ac:spMk id="14" creationId="{EB48F3AD-B10E-4521-A8D8-5073A0F02953}"/>
            </ac:spMkLst>
          </pc:spChg>
        </pc:sldLayoutChg>
      </pc:sldMasterChg>
    </pc:docChg>
  </pc:docChgLst>
  <pc:docChgLst>
    <pc:chgData name="Elhadi Belghache" userId="25bd9855-c3c8-4fe0-90d6-09dac4ca243f" providerId="ADAL" clId="{458196EB-EEBC-48AB-B259-E7649F7E1AA1}"/>
    <pc:docChg chg="undo redo custSel addSld delSld modSld sldOrd">
      <pc:chgData name="Elhadi Belghache" userId="25bd9855-c3c8-4fe0-90d6-09dac4ca243f" providerId="ADAL" clId="{458196EB-EEBC-48AB-B259-E7649F7E1AA1}" dt="2022-04-23T17:57:03.578" v="4926" actId="113"/>
      <pc:docMkLst>
        <pc:docMk/>
      </pc:docMkLst>
      <pc:sldChg chg="modSp mod">
        <pc:chgData name="Elhadi Belghache" userId="25bd9855-c3c8-4fe0-90d6-09dac4ca243f" providerId="ADAL" clId="{458196EB-EEBC-48AB-B259-E7649F7E1AA1}" dt="2022-04-19T14:20:49.606" v="4"/>
        <pc:sldMkLst>
          <pc:docMk/>
          <pc:sldMk cId="2768659440" sldId="256"/>
        </pc:sldMkLst>
        <pc:spChg chg="mod">
          <ac:chgData name="Elhadi Belghache" userId="25bd9855-c3c8-4fe0-90d6-09dac4ca243f" providerId="ADAL" clId="{458196EB-EEBC-48AB-B259-E7649F7E1AA1}" dt="2022-04-19T14:20:49.606" v="4"/>
          <ac:spMkLst>
            <pc:docMk/>
            <pc:sldMk cId="2768659440" sldId="256"/>
            <ac:spMk id="3" creationId="{D2C7D867-35F0-4416-A874-46355FA1A488}"/>
          </ac:spMkLst>
        </pc:spChg>
      </pc:sldChg>
      <pc:sldChg chg="modSp mod">
        <pc:chgData name="Elhadi Belghache" userId="25bd9855-c3c8-4fe0-90d6-09dac4ca243f" providerId="ADAL" clId="{458196EB-EEBC-48AB-B259-E7649F7E1AA1}" dt="2022-04-19T14:36:41.019" v="116" actId="20577"/>
        <pc:sldMkLst>
          <pc:docMk/>
          <pc:sldMk cId="2964921697" sldId="257"/>
        </pc:sldMkLst>
        <pc:spChg chg="mod">
          <ac:chgData name="Elhadi Belghache" userId="25bd9855-c3c8-4fe0-90d6-09dac4ca243f" providerId="ADAL" clId="{458196EB-EEBC-48AB-B259-E7649F7E1AA1}" dt="2022-04-19T14:36:41.019" v="116" actId="20577"/>
          <ac:spMkLst>
            <pc:docMk/>
            <pc:sldMk cId="2964921697" sldId="257"/>
            <ac:spMk id="6" creationId="{F317138E-7D63-4FB3-A276-64F43BE70681}"/>
          </ac:spMkLst>
        </pc:spChg>
      </pc:sldChg>
      <pc:sldChg chg="modSp mod">
        <pc:chgData name="Elhadi Belghache" userId="25bd9855-c3c8-4fe0-90d6-09dac4ca243f" providerId="ADAL" clId="{458196EB-EEBC-48AB-B259-E7649F7E1AA1}" dt="2022-04-23T17:31:43.019" v="4470"/>
        <pc:sldMkLst>
          <pc:docMk/>
          <pc:sldMk cId="1536896425" sldId="258"/>
        </pc:sldMkLst>
        <pc:spChg chg="mod">
          <ac:chgData name="Elhadi Belghache" userId="25bd9855-c3c8-4fe0-90d6-09dac4ca243f" providerId="ADAL" clId="{458196EB-EEBC-48AB-B259-E7649F7E1AA1}" dt="2022-04-23T17:31:43.019" v="4470"/>
          <ac:spMkLst>
            <pc:docMk/>
            <pc:sldMk cId="1536896425" sldId="258"/>
            <ac:spMk id="5" creationId="{0DEECFA4-0101-4E2F-BC91-8586E01542D6}"/>
          </ac:spMkLst>
        </pc:spChg>
      </pc:sldChg>
      <pc:sldChg chg="modSp mod">
        <pc:chgData name="Elhadi Belghache" userId="25bd9855-c3c8-4fe0-90d6-09dac4ca243f" providerId="ADAL" clId="{458196EB-EEBC-48AB-B259-E7649F7E1AA1}" dt="2022-04-19T14:40:08.252" v="159" actId="20577"/>
        <pc:sldMkLst>
          <pc:docMk/>
          <pc:sldMk cId="2529200038" sldId="262"/>
        </pc:sldMkLst>
        <pc:spChg chg="mod">
          <ac:chgData name="Elhadi Belghache" userId="25bd9855-c3c8-4fe0-90d6-09dac4ca243f" providerId="ADAL" clId="{458196EB-EEBC-48AB-B259-E7649F7E1AA1}" dt="2022-04-19T14:40:08.252" v="159" actId="20577"/>
          <ac:spMkLst>
            <pc:docMk/>
            <pc:sldMk cId="2529200038" sldId="262"/>
            <ac:spMk id="6" creationId="{F317138E-7D63-4FB3-A276-64F43BE70681}"/>
          </ac:spMkLst>
        </pc:spChg>
      </pc:sldChg>
      <pc:sldChg chg="delSp modSp mod ord">
        <pc:chgData name="Elhadi Belghache" userId="25bd9855-c3c8-4fe0-90d6-09dac4ca243f" providerId="ADAL" clId="{458196EB-EEBC-48AB-B259-E7649F7E1AA1}" dt="2022-04-23T17:11:34.918" v="4132"/>
        <pc:sldMkLst>
          <pc:docMk/>
          <pc:sldMk cId="2299679956" sldId="266"/>
        </pc:sldMkLst>
        <pc:spChg chg="mod">
          <ac:chgData name="Elhadi Belghache" userId="25bd9855-c3c8-4fe0-90d6-09dac4ca243f" providerId="ADAL" clId="{458196EB-EEBC-48AB-B259-E7649F7E1AA1}" dt="2022-04-23T12:56:42.519" v="1749" actId="113"/>
          <ac:spMkLst>
            <pc:docMk/>
            <pc:sldMk cId="2299679956" sldId="266"/>
            <ac:spMk id="4" creationId="{958B6320-FBA1-4C75-B27D-9E9A0437CEFB}"/>
          </ac:spMkLst>
        </pc:spChg>
        <pc:spChg chg="del mod">
          <ac:chgData name="Elhadi Belghache" userId="25bd9855-c3c8-4fe0-90d6-09dac4ca243f" providerId="ADAL" clId="{458196EB-EEBC-48AB-B259-E7649F7E1AA1}" dt="2022-04-23T12:21:54.729" v="1346" actId="478"/>
          <ac:spMkLst>
            <pc:docMk/>
            <pc:sldMk cId="2299679956" sldId="266"/>
            <ac:spMk id="13" creationId="{D78FAFB9-6172-4155-9E1A-442B5E332B1F}"/>
          </ac:spMkLst>
        </pc:spChg>
        <pc:spChg chg="del mod">
          <ac:chgData name="Elhadi Belghache" userId="25bd9855-c3c8-4fe0-90d6-09dac4ca243f" providerId="ADAL" clId="{458196EB-EEBC-48AB-B259-E7649F7E1AA1}" dt="2022-04-23T12:21:52.905" v="1345" actId="478"/>
          <ac:spMkLst>
            <pc:docMk/>
            <pc:sldMk cId="2299679956" sldId="266"/>
            <ac:spMk id="14" creationId="{3EE2BFA1-735E-480A-8C5B-3EDD966509CD}"/>
          </ac:spMkLst>
        </pc:spChg>
        <pc:spChg chg="del">
          <ac:chgData name="Elhadi Belghache" userId="25bd9855-c3c8-4fe0-90d6-09dac4ca243f" providerId="ADAL" clId="{458196EB-EEBC-48AB-B259-E7649F7E1AA1}" dt="2022-04-23T12:08:13.779" v="1250" actId="478"/>
          <ac:spMkLst>
            <pc:docMk/>
            <pc:sldMk cId="2299679956" sldId="266"/>
            <ac:spMk id="15" creationId="{A20ACEFB-820D-4AE1-8451-5CE28767F667}"/>
          </ac:spMkLst>
        </pc:spChg>
        <pc:grpChg chg="del">
          <ac:chgData name="Elhadi Belghache" userId="25bd9855-c3c8-4fe0-90d6-09dac4ca243f" providerId="ADAL" clId="{458196EB-EEBC-48AB-B259-E7649F7E1AA1}" dt="2022-04-23T12:08:11.114" v="1249" actId="478"/>
          <ac:grpSpMkLst>
            <pc:docMk/>
            <pc:sldMk cId="2299679956" sldId="266"/>
            <ac:grpSpMk id="16" creationId="{B01BF55B-DDE7-48FE-853C-C1DC68CCCE1E}"/>
          </ac:grpSpMkLst>
        </pc:grpChg>
        <pc:picChg chg="mod">
          <ac:chgData name="Elhadi Belghache" userId="25bd9855-c3c8-4fe0-90d6-09dac4ca243f" providerId="ADAL" clId="{458196EB-EEBC-48AB-B259-E7649F7E1AA1}" dt="2022-04-23T12:20:52.284" v="1339" actId="1076"/>
          <ac:picMkLst>
            <pc:docMk/>
            <pc:sldMk cId="2299679956" sldId="266"/>
            <ac:picMk id="5" creationId="{C19797B4-B8B9-42F2-B63B-BC480CDF21CB}"/>
          </ac:picMkLst>
        </pc:picChg>
        <pc:picChg chg="mod">
          <ac:chgData name="Elhadi Belghache" userId="25bd9855-c3c8-4fe0-90d6-09dac4ca243f" providerId="ADAL" clId="{458196EB-EEBC-48AB-B259-E7649F7E1AA1}" dt="2022-04-23T17:11:34.918" v="4132"/>
          <ac:picMkLst>
            <pc:docMk/>
            <pc:sldMk cId="2299679956" sldId="266"/>
            <ac:picMk id="7" creationId="{405854D3-B7B2-4934-845E-2D3476D3CF25}"/>
          </ac:picMkLst>
        </pc:picChg>
        <pc:picChg chg="del">
          <ac:chgData name="Elhadi Belghache" userId="25bd9855-c3c8-4fe0-90d6-09dac4ca243f" providerId="ADAL" clId="{458196EB-EEBC-48AB-B259-E7649F7E1AA1}" dt="2022-04-23T12:08:14.273" v="1251" actId="478"/>
          <ac:picMkLst>
            <pc:docMk/>
            <pc:sldMk cId="2299679956" sldId="266"/>
            <ac:picMk id="8" creationId="{10E51CC8-DC52-4472-8FA4-8B26DBE0C520}"/>
          </ac:picMkLst>
        </pc:picChg>
      </pc:sldChg>
      <pc:sldChg chg="del">
        <pc:chgData name="Elhadi Belghache" userId="25bd9855-c3c8-4fe0-90d6-09dac4ca243f" providerId="ADAL" clId="{458196EB-EEBC-48AB-B259-E7649F7E1AA1}" dt="2022-04-23T13:52:06.654" v="2287" actId="47"/>
        <pc:sldMkLst>
          <pc:docMk/>
          <pc:sldMk cId="269896581" sldId="267"/>
        </pc:sldMkLst>
      </pc:sldChg>
      <pc:sldChg chg="addSp delSp modSp mod">
        <pc:chgData name="Elhadi Belghache" userId="25bd9855-c3c8-4fe0-90d6-09dac4ca243f" providerId="ADAL" clId="{458196EB-EEBC-48AB-B259-E7649F7E1AA1}" dt="2022-04-22T14:11:22.001" v="949" actId="20577"/>
        <pc:sldMkLst>
          <pc:docMk/>
          <pc:sldMk cId="2673650201" sldId="269"/>
        </pc:sldMkLst>
        <pc:spChg chg="mod">
          <ac:chgData name="Elhadi Belghache" userId="25bd9855-c3c8-4fe0-90d6-09dac4ca243f" providerId="ADAL" clId="{458196EB-EEBC-48AB-B259-E7649F7E1AA1}" dt="2022-04-19T14:36:52.647" v="120" actId="20577"/>
          <ac:spMkLst>
            <pc:docMk/>
            <pc:sldMk cId="2673650201" sldId="269"/>
            <ac:spMk id="4" creationId="{566EEFCD-CFC8-4B50-BCAC-17E73DAA2F67}"/>
          </ac:spMkLst>
        </pc:spChg>
        <pc:spChg chg="mod">
          <ac:chgData name="Elhadi Belghache" userId="25bd9855-c3c8-4fe0-90d6-09dac4ca243f" providerId="ADAL" clId="{458196EB-EEBC-48AB-B259-E7649F7E1AA1}" dt="2022-04-22T14:05:25.083" v="891" actId="14100"/>
          <ac:spMkLst>
            <pc:docMk/>
            <pc:sldMk cId="2673650201" sldId="269"/>
            <ac:spMk id="5" creationId="{7D266EE9-11C1-4F1C-AAC0-09A6FB709CA3}"/>
          </ac:spMkLst>
        </pc:spChg>
        <pc:spChg chg="del mod">
          <ac:chgData name="Elhadi Belghache" userId="25bd9855-c3c8-4fe0-90d6-09dac4ca243f" providerId="ADAL" clId="{458196EB-EEBC-48AB-B259-E7649F7E1AA1}" dt="2022-04-22T13:13:14.236" v="412" actId="478"/>
          <ac:spMkLst>
            <pc:docMk/>
            <pc:sldMk cId="2673650201" sldId="269"/>
            <ac:spMk id="15" creationId="{64D7598A-E3A0-451F-8135-72CDDAC700D4}"/>
          </ac:spMkLst>
        </pc:spChg>
        <pc:spChg chg="add mod">
          <ac:chgData name="Elhadi Belghache" userId="25bd9855-c3c8-4fe0-90d6-09dac4ca243f" providerId="ADAL" clId="{458196EB-EEBC-48AB-B259-E7649F7E1AA1}" dt="2022-04-22T14:11:22.001" v="949" actId="20577"/>
          <ac:spMkLst>
            <pc:docMk/>
            <pc:sldMk cId="2673650201" sldId="269"/>
            <ac:spMk id="27" creationId="{E203F5FE-D74C-4A9C-B671-DD022EC809BB}"/>
          </ac:spMkLst>
        </pc:spChg>
        <pc:grpChg chg="del">
          <ac:chgData name="Elhadi Belghache" userId="25bd9855-c3c8-4fe0-90d6-09dac4ca243f" providerId="ADAL" clId="{458196EB-EEBC-48AB-B259-E7649F7E1AA1}" dt="2022-04-22T13:13:06.067" v="408" actId="478"/>
          <ac:grpSpMkLst>
            <pc:docMk/>
            <pc:sldMk cId="2673650201" sldId="269"/>
            <ac:grpSpMk id="18" creationId="{614E6C01-1B1B-4D64-8D51-52AEDD39BBC1}"/>
          </ac:grpSpMkLst>
        </pc:grpChg>
        <pc:grpChg chg="del">
          <ac:chgData name="Elhadi Belghache" userId="25bd9855-c3c8-4fe0-90d6-09dac4ca243f" providerId="ADAL" clId="{458196EB-EEBC-48AB-B259-E7649F7E1AA1}" dt="2022-04-22T13:13:17.056" v="414" actId="478"/>
          <ac:grpSpMkLst>
            <pc:docMk/>
            <pc:sldMk cId="2673650201" sldId="269"/>
            <ac:grpSpMk id="19" creationId="{F40098B6-F3A7-4885-9B3E-BE39C75E5077}"/>
          </ac:grpSpMkLst>
        </pc:grpChg>
        <pc:grpChg chg="del">
          <ac:chgData name="Elhadi Belghache" userId="25bd9855-c3c8-4fe0-90d6-09dac4ca243f" providerId="ADAL" clId="{458196EB-EEBC-48AB-B259-E7649F7E1AA1}" dt="2022-04-22T13:13:07.110" v="409" actId="478"/>
          <ac:grpSpMkLst>
            <pc:docMk/>
            <pc:sldMk cId="2673650201" sldId="269"/>
            <ac:grpSpMk id="39" creationId="{71BDF6FE-D1E9-4923-BD7F-A262CCF43DFC}"/>
          </ac:grpSpMkLst>
        </pc:grpChg>
        <pc:picChg chg="del">
          <ac:chgData name="Elhadi Belghache" userId="25bd9855-c3c8-4fe0-90d6-09dac4ca243f" providerId="ADAL" clId="{458196EB-EEBC-48AB-B259-E7649F7E1AA1}" dt="2022-04-22T13:13:15.739" v="413" actId="478"/>
          <ac:picMkLst>
            <pc:docMk/>
            <pc:sldMk cId="2673650201" sldId="269"/>
            <ac:picMk id="7" creationId="{188DF718-5317-4069-AC8D-9CD7D575F001}"/>
          </ac:picMkLst>
        </pc:picChg>
        <pc:picChg chg="add mod">
          <ac:chgData name="Elhadi Belghache" userId="25bd9855-c3c8-4fe0-90d6-09dac4ca243f" providerId="ADAL" clId="{458196EB-EEBC-48AB-B259-E7649F7E1AA1}" dt="2022-04-22T14:04:43.276" v="890" actId="1076"/>
          <ac:picMkLst>
            <pc:docMk/>
            <pc:sldMk cId="2673650201" sldId="269"/>
            <ac:picMk id="1026" creationId="{AD76EE0D-142E-4805-952A-AA65FCEF783A}"/>
          </ac:picMkLst>
        </pc:picChg>
        <pc:cxnChg chg="del">
          <ac:chgData name="Elhadi Belghache" userId="25bd9855-c3c8-4fe0-90d6-09dac4ca243f" providerId="ADAL" clId="{458196EB-EEBC-48AB-B259-E7649F7E1AA1}" dt="2022-04-22T13:13:11.088" v="411" actId="478"/>
          <ac:cxnSpMkLst>
            <pc:docMk/>
            <pc:sldMk cId="2673650201" sldId="269"/>
            <ac:cxnSpMk id="24" creationId="{3E88B1AE-9DAD-47F3-AB41-DE9F8F46A89A}"/>
          </ac:cxnSpMkLst>
        </pc:cxnChg>
        <pc:cxnChg chg="del">
          <ac:chgData name="Elhadi Belghache" userId="25bd9855-c3c8-4fe0-90d6-09dac4ca243f" providerId="ADAL" clId="{458196EB-EEBC-48AB-B259-E7649F7E1AA1}" dt="2022-04-22T13:13:09.803" v="410" actId="478"/>
          <ac:cxnSpMkLst>
            <pc:docMk/>
            <pc:sldMk cId="2673650201" sldId="269"/>
            <ac:cxnSpMk id="31" creationId="{A7AF22DF-74DC-4897-84D1-FDF2A1D7CEEE}"/>
          </ac:cxnSpMkLst>
        </pc:cxnChg>
      </pc:sldChg>
      <pc:sldChg chg="addSp delSp modSp mod">
        <pc:chgData name="Elhadi Belghache" userId="25bd9855-c3c8-4fe0-90d6-09dac4ca243f" providerId="ADAL" clId="{458196EB-EEBC-48AB-B259-E7649F7E1AA1}" dt="2022-04-23T13:17:03.298" v="1849" actId="208"/>
        <pc:sldMkLst>
          <pc:docMk/>
          <pc:sldMk cId="1571618705" sldId="270"/>
        </pc:sldMkLst>
        <pc:spChg chg="mod">
          <ac:chgData name="Elhadi Belghache" userId="25bd9855-c3c8-4fe0-90d6-09dac4ca243f" providerId="ADAL" clId="{458196EB-EEBC-48AB-B259-E7649F7E1AA1}" dt="2022-04-23T12:56:35.055" v="1747" actId="113"/>
          <ac:spMkLst>
            <pc:docMk/>
            <pc:sldMk cId="1571618705" sldId="270"/>
            <ac:spMk id="4" creationId="{566EEFCD-CFC8-4B50-BCAC-17E73DAA2F67}"/>
          </ac:spMkLst>
        </pc:spChg>
        <pc:spChg chg="mod">
          <ac:chgData name="Elhadi Belghache" userId="25bd9855-c3c8-4fe0-90d6-09dac4ca243f" providerId="ADAL" clId="{458196EB-EEBC-48AB-B259-E7649F7E1AA1}" dt="2022-04-23T12:04:03.611" v="1245" actId="20577"/>
          <ac:spMkLst>
            <pc:docMk/>
            <pc:sldMk cId="1571618705" sldId="270"/>
            <ac:spMk id="11" creationId="{DFC45420-5D18-40F4-AB7B-FB3875FCA4DF}"/>
          </ac:spMkLst>
        </pc:spChg>
        <pc:spChg chg="add mod">
          <ac:chgData name="Elhadi Belghache" userId="25bd9855-c3c8-4fe0-90d6-09dac4ca243f" providerId="ADAL" clId="{458196EB-EEBC-48AB-B259-E7649F7E1AA1}" dt="2022-04-23T11:57:58.101" v="1156" actId="20577"/>
          <ac:spMkLst>
            <pc:docMk/>
            <pc:sldMk cId="1571618705" sldId="270"/>
            <ac:spMk id="41" creationId="{2FEFD280-0F69-4039-8AFE-59F51D6BC3FD}"/>
          </ac:spMkLst>
        </pc:spChg>
        <pc:spChg chg="add mod">
          <ac:chgData name="Elhadi Belghache" userId="25bd9855-c3c8-4fe0-90d6-09dac4ca243f" providerId="ADAL" clId="{458196EB-EEBC-48AB-B259-E7649F7E1AA1}" dt="2022-04-23T11:59:04.820" v="1183" actId="164"/>
          <ac:spMkLst>
            <pc:docMk/>
            <pc:sldMk cId="1571618705" sldId="270"/>
            <ac:spMk id="42" creationId="{AABFC72C-2FD2-4216-87C6-63BFD484EB22}"/>
          </ac:spMkLst>
        </pc:spChg>
        <pc:grpChg chg="add mod">
          <ac:chgData name="Elhadi Belghache" userId="25bd9855-c3c8-4fe0-90d6-09dac4ca243f" providerId="ADAL" clId="{458196EB-EEBC-48AB-B259-E7649F7E1AA1}" dt="2022-04-23T11:59:04.820" v="1183" actId="164"/>
          <ac:grpSpMkLst>
            <pc:docMk/>
            <pc:sldMk cId="1571618705" sldId="270"/>
            <ac:grpSpMk id="15" creationId="{912FA007-FD0D-4221-BBBE-7F050AC863EA}"/>
          </ac:grpSpMkLst>
        </pc:grpChg>
        <pc:grpChg chg="del">
          <ac:chgData name="Elhadi Belghache" userId="25bd9855-c3c8-4fe0-90d6-09dac4ca243f" providerId="ADAL" clId="{458196EB-EEBC-48AB-B259-E7649F7E1AA1}" dt="2022-04-23T11:42:35.958" v="1055" actId="478"/>
          <ac:grpSpMkLst>
            <pc:docMk/>
            <pc:sldMk cId="1571618705" sldId="270"/>
            <ac:grpSpMk id="66" creationId="{CF082786-A1FE-42CB-93A4-D58235514C8B}"/>
          </ac:grpSpMkLst>
        </pc:grpChg>
        <pc:grpChg chg="del">
          <ac:chgData name="Elhadi Belghache" userId="25bd9855-c3c8-4fe0-90d6-09dac4ca243f" providerId="ADAL" clId="{458196EB-EEBC-48AB-B259-E7649F7E1AA1}" dt="2022-04-23T11:42:34.389" v="1054" actId="478"/>
          <ac:grpSpMkLst>
            <pc:docMk/>
            <pc:sldMk cId="1571618705" sldId="270"/>
            <ac:grpSpMk id="67" creationId="{7D629014-4FF5-45DA-8037-765882605EC6}"/>
          </ac:grpSpMkLst>
        </pc:grpChg>
        <pc:graphicFrameChg chg="add del mod">
          <ac:chgData name="Elhadi Belghache" userId="25bd9855-c3c8-4fe0-90d6-09dac4ca243f" providerId="ADAL" clId="{458196EB-EEBC-48AB-B259-E7649F7E1AA1}" dt="2022-04-23T11:42:42.723" v="1057"/>
          <ac:graphicFrameMkLst>
            <pc:docMk/>
            <pc:sldMk cId="1571618705" sldId="270"/>
            <ac:graphicFrameMk id="2" creationId="{5968B74F-F10F-4837-B9B7-DF1AA7E864FA}"/>
          </ac:graphicFrameMkLst>
        </pc:graphicFrameChg>
        <pc:graphicFrameChg chg="add del mod">
          <ac:chgData name="Elhadi Belghache" userId="25bd9855-c3c8-4fe0-90d6-09dac4ca243f" providerId="ADAL" clId="{458196EB-EEBC-48AB-B259-E7649F7E1AA1}" dt="2022-04-23T11:47:16.898" v="1082"/>
          <ac:graphicFrameMkLst>
            <pc:docMk/>
            <pc:sldMk cId="1571618705" sldId="270"/>
            <ac:graphicFrameMk id="5" creationId="{AA694908-C694-474E-B042-C6E2E3375071}"/>
          </ac:graphicFrameMkLst>
        </pc:graphicFrameChg>
        <pc:graphicFrameChg chg="add del mod">
          <ac:chgData name="Elhadi Belghache" userId="25bd9855-c3c8-4fe0-90d6-09dac4ca243f" providerId="ADAL" clId="{458196EB-EEBC-48AB-B259-E7649F7E1AA1}" dt="2022-04-23T11:48:08.041" v="1089"/>
          <ac:graphicFrameMkLst>
            <pc:docMk/>
            <pc:sldMk cId="1571618705" sldId="270"/>
            <ac:graphicFrameMk id="8" creationId="{36D637F6-CE05-4F1E-8590-8BD964D7A9C9}"/>
          </ac:graphicFrameMkLst>
        </pc:graphicFrameChg>
        <pc:graphicFrameChg chg="add del mod">
          <ac:chgData name="Elhadi Belghache" userId="25bd9855-c3c8-4fe0-90d6-09dac4ca243f" providerId="ADAL" clId="{458196EB-EEBC-48AB-B259-E7649F7E1AA1}" dt="2022-04-23T11:52:47.513" v="1101"/>
          <ac:graphicFrameMkLst>
            <pc:docMk/>
            <pc:sldMk cId="1571618705" sldId="270"/>
            <ac:graphicFrameMk id="10" creationId="{CEB244B4-A304-4765-AEC6-179B4CAE487F}"/>
          </ac:graphicFrameMkLst>
        </pc:graphicFrameChg>
        <pc:graphicFrameChg chg="add del mod">
          <ac:chgData name="Elhadi Belghache" userId="25bd9855-c3c8-4fe0-90d6-09dac4ca243f" providerId="ADAL" clId="{458196EB-EEBC-48AB-B259-E7649F7E1AA1}" dt="2022-04-23T11:56:01.602" v="1117"/>
          <ac:graphicFrameMkLst>
            <pc:docMk/>
            <pc:sldMk cId="1571618705" sldId="270"/>
            <ac:graphicFrameMk id="13" creationId="{981BEC9E-D2F5-4C8B-A3FC-316EEB53ED7D}"/>
          </ac:graphicFrameMkLst>
        </pc:graphicFrameChg>
        <pc:picChg chg="add mod">
          <ac:chgData name="Elhadi Belghache" userId="25bd9855-c3c8-4fe0-90d6-09dac4ca243f" providerId="ADAL" clId="{458196EB-EEBC-48AB-B259-E7649F7E1AA1}" dt="2022-04-23T11:57:11.725" v="1127" actId="1076"/>
          <ac:picMkLst>
            <pc:docMk/>
            <pc:sldMk cId="1571618705" sldId="270"/>
            <ac:picMk id="3" creationId="{7274AD7E-4385-4C4F-B5EA-1D02F07292E0}"/>
          </ac:picMkLst>
        </pc:picChg>
        <pc:picChg chg="add del mod">
          <ac:chgData name="Elhadi Belghache" userId="25bd9855-c3c8-4fe0-90d6-09dac4ca243f" providerId="ADAL" clId="{458196EB-EEBC-48AB-B259-E7649F7E1AA1}" dt="2022-04-23T11:54:48.350" v="1113" actId="478"/>
          <ac:picMkLst>
            <pc:docMk/>
            <pc:sldMk cId="1571618705" sldId="270"/>
            <ac:picMk id="6" creationId="{5C93D079-42CA-463B-B563-204B76F5B8B4}"/>
          </ac:picMkLst>
        </pc:picChg>
        <pc:picChg chg="add del mod">
          <ac:chgData name="Elhadi Belghache" userId="25bd9855-c3c8-4fe0-90d6-09dac4ca243f" providerId="ADAL" clId="{458196EB-EEBC-48AB-B259-E7649F7E1AA1}" dt="2022-04-23T11:54:53.610" v="1115" actId="478"/>
          <ac:picMkLst>
            <pc:docMk/>
            <pc:sldMk cId="1571618705" sldId="270"/>
            <ac:picMk id="9" creationId="{9A5618F0-97B2-4FA7-8629-BF8D9A0A52D2}"/>
          </ac:picMkLst>
        </pc:picChg>
        <pc:picChg chg="add del mod">
          <ac:chgData name="Elhadi Belghache" userId="25bd9855-c3c8-4fe0-90d6-09dac4ca243f" providerId="ADAL" clId="{458196EB-EEBC-48AB-B259-E7649F7E1AA1}" dt="2022-04-23T11:54:41.733" v="1105"/>
          <ac:picMkLst>
            <pc:docMk/>
            <pc:sldMk cId="1571618705" sldId="270"/>
            <ac:picMk id="12" creationId="{8D20FE27-C209-498F-844B-913A5B880C9C}"/>
          </ac:picMkLst>
        </pc:picChg>
        <pc:picChg chg="add mod">
          <ac:chgData name="Elhadi Belghache" userId="25bd9855-c3c8-4fe0-90d6-09dac4ca243f" providerId="ADAL" clId="{458196EB-EEBC-48AB-B259-E7649F7E1AA1}" dt="2022-04-23T11:59:04.820" v="1183" actId="164"/>
          <ac:picMkLst>
            <pc:docMk/>
            <pc:sldMk cId="1571618705" sldId="270"/>
            <ac:picMk id="14" creationId="{172CD01D-E043-4D35-B768-68033F869B7D}"/>
          </ac:picMkLst>
        </pc:picChg>
        <pc:cxnChg chg="add mod">
          <ac:chgData name="Elhadi Belghache" userId="25bd9855-c3c8-4fe0-90d6-09dac4ca243f" providerId="ADAL" clId="{458196EB-EEBC-48AB-B259-E7649F7E1AA1}" dt="2022-04-23T13:16:57.623" v="1848" actId="208"/>
          <ac:cxnSpMkLst>
            <pc:docMk/>
            <pc:sldMk cId="1571618705" sldId="270"/>
            <ac:cxnSpMk id="17" creationId="{0CA531C1-00A5-4506-8D81-598B7D2C1170}"/>
          </ac:cxnSpMkLst>
        </pc:cxnChg>
        <pc:cxnChg chg="add mod">
          <ac:chgData name="Elhadi Belghache" userId="25bd9855-c3c8-4fe0-90d6-09dac4ca243f" providerId="ADAL" clId="{458196EB-EEBC-48AB-B259-E7649F7E1AA1}" dt="2022-04-23T13:17:03.298" v="1849" actId="208"/>
          <ac:cxnSpMkLst>
            <pc:docMk/>
            <pc:sldMk cId="1571618705" sldId="270"/>
            <ac:cxnSpMk id="46" creationId="{46F5AAD5-2820-4A60-8CF7-BC3420FC778B}"/>
          </ac:cxnSpMkLst>
        </pc:cxnChg>
      </pc:sldChg>
      <pc:sldChg chg="del">
        <pc:chgData name="Elhadi Belghache" userId="25bd9855-c3c8-4fe0-90d6-09dac4ca243f" providerId="ADAL" clId="{458196EB-EEBC-48AB-B259-E7649F7E1AA1}" dt="2022-04-23T13:26:54.147" v="2020" actId="47"/>
        <pc:sldMkLst>
          <pc:docMk/>
          <pc:sldMk cId="3369196161" sldId="271"/>
        </pc:sldMkLst>
      </pc:sldChg>
      <pc:sldChg chg="del">
        <pc:chgData name="Elhadi Belghache" userId="25bd9855-c3c8-4fe0-90d6-09dac4ca243f" providerId="ADAL" clId="{458196EB-EEBC-48AB-B259-E7649F7E1AA1}" dt="2022-04-23T13:51:52.862" v="2286" actId="47"/>
        <pc:sldMkLst>
          <pc:docMk/>
          <pc:sldMk cId="601806959" sldId="273"/>
        </pc:sldMkLst>
      </pc:sldChg>
      <pc:sldChg chg="del">
        <pc:chgData name="Elhadi Belghache" userId="25bd9855-c3c8-4fe0-90d6-09dac4ca243f" providerId="ADAL" clId="{458196EB-EEBC-48AB-B259-E7649F7E1AA1}" dt="2022-04-19T14:38:12.912" v="150" actId="47"/>
        <pc:sldMkLst>
          <pc:docMk/>
          <pc:sldMk cId="662869790" sldId="275"/>
        </pc:sldMkLst>
      </pc:sldChg>
      <pc:sldChg chg="del">
        <pc:chgData name="Elhadi Belghache" userId="25bd9855-c3c8-4fe0-90d6-09dac4ca243f" providerId="ADAL" clId="{458196EB-EEBC-48AB-B259-E7649F7E1AA1}" dt="2022-04-23T13:52:10.052" v="2288" actId="47"/>
        <pc:sldMkLst>
          <pc:docMk/>
          <pc:sldMk cId="1669427359" sldId="277"/>
        </pc:sldMkLst>
      </pc:sldChg>
      <pc:sldChg chg="del">
        <pc:chgData name="Elhadi Belghache" userId="25bd9855-c3c8-4fe0-90d6-09dac4ca243f" providerId="ADAL" clId="{458196EB-EEBC-48AB-B259-E7649F7E1AA1}" dt="2022-04-23T13:52:11.891" v="2289" actId="47"/>
        <pc:sldMkLst>
          <pc:docMk/>
          <pc:sldMk cId="3490078319" sldId="278"/>
        </pc:sldMkLst>
      </pc:sldChg>
      <pc:sldChg chg="del">
        <pc:chgData name="Elhadi Belghache" userId="25bd9855-c3c8-4fe0-90d6-09dac4ca243f" providerId="ADAL" clId="{458196EB-EEBC-48AB-B259-E7649F7E1AA1}" dt="2022-04-19T14:38:11.100" v="149" actId="47"/>
        <pc:sldMkLst>
          <pc:docMk/>
          <pc:sldMk cId="155454306" sldId="279"/>
        </pc:sldMkLst>
      </pc:sldChg>
      <pc:sldChg chg="modSp add mod">
        <pc:chgData name="Elhadi Belghache" userId="25bd9855-c3c8-4fe0-90d6-09dac4ca243f" providerId="ADAL" clId="{458196EB-EEBC-48AB-B259-E7649F7E1AA1}" dt="2022-04-23T17:30:30.163" v="4440"/>
        <pc:sldMkLst>
          <pc:docMk/>
          <pc:sldMk cId="3661185574" sldId="280"/>
        </pc:sldMkLst>
        <pc:spChg chg="mod">
          <ac:chgData name="Elhadi Belghache" userId="25bd9855-c3c8-4fe0-90d6-09dac4ca243f" providerId="ADAL" clId="{458196EB-EEBC-48AB-B259-E7649F7E1AA1}" dt="2022-04-23T17:30:30.163" v="4440"/>
          <ac:spMkLst>
            <pc:docMk/>
            <pc:sldMk cId="3661185574" sldId="280"/>
            <ac:spMk id="6" creationId="{F317138E-7D63-4FB3-A276-64F43BE70681}"/>
          </ac:spMkLst>
        </pc:spChg>
      </pc:sldChg>
      <pc:sldChg chg="modSp add mod">
        <pc:chgData name="Elhadi Belghache" userId="25bd9855-c3c8-4fe0-90d6-09dac4ca243f" providerId="ADAL" clId="{458196EB-EEBC-48AB-B259-E7649F7E1AA1}" dt="2022-04-23T17:27:54.945" v="4381"/>
        <pc:sldMkLst>
          <pc:docMk/>
          <pc:sldMk cId="481142094" sldId="281"/>
        </pc:sldMkLst>
        <pc:spChg chg="mod">
          <ac:chgData name="Elhadi Belghache" userId="25bd9855-c3c8-4fe0-90d6-09dac4ca243f" providerId="ADAL" clId="{458196EB-EEBC-48AB-B259-E7649F7E1AA1}" dt="2022-04-23T17:27:54.945" v="4381"/>
          <ac:spMkLst>
            <pc:docMk/>
            <pc:sldMk cId="481142094" sldId="281"/>
            <ac:spMk id="6" creationId="{F317138E-7D63-4FB3-A276-64F43BE70681}"/>
          </ac:spMkLst>
        </pc:spChg>
      </pc:sldChg>
      <pc:sldChg chg="addSp delSp modSp add mod ord">
        <pc:chgData name="Elhadi Belghache" userId="25bd9855-c3c8-4fe0-90d6-09dac4ca243f" providerId="ADAL" clId="{458196EB-EEBC-48AB-B259-E7649F7E1AA1}" dt="2022-04-23T17:38:51.634" v="4571" actId="14100"/>
        <pc:sldMkLst>
          <pc:docMk/>
          <pc:sldMk cId="1670673103" sldId="282"/>
        </pc:sldMkLst>
        <pc:spChg chg="mod">
          <ac:chgData name="Elhadi Belghache" userId="25bd9855-c3c8-4fe0-90d6-09dac4ca243f" providerId="ADAL" clId="{458196EB-EEBC-48AB-B259-E7649F7E1AA1}" dt="2022-04-23T17:26:07.883" v="4299" actId="20577"/>
          <ac:spMkLst>
            <pc:docMk/>
            <pc:sldMk cId="1670673103" sldId="282"/>
            <ac:spMk id="18" creationId="{D4F0A2F5-323C-433E-96AB-609F5674BF9B}"/>
          </ac:spMkLst>
        </pc:spChg>
        <pc:spChg chg="del mod">
          <ac:chgData name="Elhadi Belghache" userId="25bd9855-c3c8-4fe0-90d6-09dac4ca243f" providerId="ADAL" clId="{458196EB-EEBC-48AB-B259-E7649F7E1AA1}" dt="2022-04-22T13:00:24.265" v="202" actId="478"/>
          <ac:spMkLst>
            <pc:docMk/>
            <pc:sldMk cId="1670673103" sldId="282"/>
            <ac:spMk id="20" creationId="{C4C4BA6E-2612-48A7-88ED-0FB437F1D20B}"/>
          </ac:spMkLst>
        </pc:spChg>
        <pc:spChg chg="del">
          <ac:chgData name="Elhadi Belghache" userId="25bd9855-c3c8-4fe0-90d6-09dac4ca243f" providerId="ADAL" clId="{458196EB-EEBC-48AB-B259-E7649F7E1AA1}" dt="2022-04-22T13:00:25.513" v="203" actId="478"/>
          <ac:spMkLst>
            <pc:docMk/>
            <pc:sldMk cId="1670673103" sldId="282"/>
            <ac:spMk id="21" creationId="{F1507B2E-1C17-4E70-9067-C98BF5D81DE7}"/>
          </ac:spMkLst>
        </pc:spChg>
        <pc:spChg chg="del">
          <ac:chgData name="Elhadi Belghache" userId="25bd9855-c3c8-4fe0-90d6-09dac4ca243f" providerId="ADAL" clId="{458196EB-EEBC-48AB-B259-E7649F7E1AA1}" dt="2022-04-22T13:00:27.138" v="204" actId="478"/>
          <ac:spMkLst>
            <pc:docMk/>
            <pc:sldMk cId="1670673103" sldId="282"/>
            <ac:spMk id="22" creationId="{E06E4E3C-C769-49B7-8CFD-CC90C9DBBFC2}"/>
          </ac:spMkLst>
        </pc:spChg>
        <pc:grpChg chg="del mod">
          <ac:chgData name="Elhadi Belghache" userId="25bd9855-c3c8-4fe0-90d6-09dac4ca243f" providerId="ADAL" clId="{458196EB-EEBC-48AB-B259-E7649F7E1AA1}" dt="2022-04-22T13:00:10.465" v="191" actId="478"/>
          <ac:grpSpMkLst>
            <pc:docMk/>
            <pc:sldMk cId="1670673103" sldId="282"/>
            <ac:grpSpMk id="28" creationId="{817D5B01-788A-4CAF-8ACD-D03FFE76BA0C}"/>
          </ac:grpSpMkLst>
        </pc:grpChg>
        <pc:picChg chg="add mod">
          <ac:chgData name="Elhadi Belghache" userId="25bd9855-c3c8-4fe0-90d6-09dac4ca243f" providerId="ADAL" clId="{458196EB-EEBC-48AB-B259-E7649F7E1AA1}" dt="2022-04-23T17:38:32.393" v="4567" actId="14100"/>
          <ac:picMkLst>
            <pc:docMk/>
            <pc:sldMk cId="1670673103" sldId="282"/>
            <ac:picMk id="3" creationId="{8E2471A0-928D-4249-BF8C-B18D5F30FD0B}"/>
          </ac:picMkLst>
        </pc:picChg>
        <pc:picChg chg="add mod">
          <ac:chgData name="Elhadi Belghache" userId="25bd9855-c3c8-4fe0-90d6-09dac4ca243f" providerId="ADAL" clId="{458196EB-EEBC-48AB-B259-E7649F7E1AA1}" dt="2022-04-23T17:37:54.026" v="4559" actId="14100"/>
          <ac:picMkLst>
            <pc:docMk/>
            <pc:sldMk cId="1670673103" sldId="282"/>
            <ac:picMk id="6" creationId="{D6C8CA0C-776F-4E8C-AF16-1EA78617C817}"/>
          </ac:picMkLst>
        </pc:picChg>
        <pc:picChg chg="add mod">
          <ac:chgData name="Elhadi Belghache" userId="25bd9855-c3c8-4fe0-90d6-09dac4ca243f" providerId="ADAL" clId="{458196EB-EEBC-48AB-B259-E7649F7E1AA1}" dt="2022-04-23T17:38:39.906" v="4569" actId="14100"/>
          <ac:picMkLst>
            <pc:docMk/>
            <pc:sldMk cId="1670673103" sldId="282"/>
            <ac:picMk id="8" creationId="{41ADAA1C-CD8B-410E-9EFE-CCEF7DFFE952}"/>
          </ac:picMkLst>
        </pc:picChg>
        <pc:picChg chg="del">
          <ac:chgData name="Elhadi Belghache" userId="25bd9855-c3c8-4fe0-90d6-09dac4ca243f" providerId="ADAL" clId="{458196EB-EEBC-48AB-B259-E7649F7E1AA1}" dt="2022-04-22T13:00:12.594" v="193" actId="478"/>
          <ac:picMkLst>
            <pc:docMk/>
            <pc:sldMk cId="1670673103" sldId="282"/>
            <ac:picMk id="8" creationId="{6546BAA6-BE7B-486C-8C02-AF55B25092DC}"/>
          </ac:picMkLst>
        </pc:picChg>
        <pc:picChg chg="del">
          <ac:chgData name="Elhadi Belghache" userId="25bd9855-c3c8-4fe0-90d6-09dac4ca243f" providerId="ADAL" clId="{458196EB-EEBC-48AB-B259-E7649F7E1AA1}" dt="2022-04-22T13:00:13.490" v="194" actId="478"/>
          <ac:picMkLst>
            <pc:docMk/>
            <pc:sldMk cId="1670673103" sldId="282"/>
            <ac:picMk id="10" creationId="{9B7755AA-0DD0-4870-9AB8-E0B956631BDB}"/>
          </ac:picMkLst>
        </pc:picChg>
        <pc:picChg chg="add mod">
          <ac:chgData name="Elhadi Belghache" userId="25bd9855-c3c8-4fe0-90d6-09dac4ca243f" providerId="ADAL" clId="{458196EB-EEBC-48AB-B259-E7649F7E1AA1}" dt="2022-04-23T17:38:51.634" v="4571" actId="14100"/>
          <ac:picMkLst>
            <pc:docMk/>
            <pc:sldMk cId="1670673103" sldId="282"/>
            <ac:picMk id="10" creationId="{E8107BC5-CED8-4E70-97DE-30773CBF0C22}"/>
          </ac:picMkLst>
        </pc:picChg>
        <pc:picChg chg="del">
          <ac:chgData name="Elhadi Belghache" userId="25bd9855-c3c8-4fe0-90d6-09dac4ca243f" providerId="ADAL" clId="{458196EB-EEBC-48AB-B259-E7649F7E1AA1}" dt="2022-04-22T13:00:15.204" v="196" actId="478"/>
          <ac:picMkLst>
            <pc:docMk/>
            <pc:sldMk cId="1670673103" sldId="282"/>
            <ac:picMk id="12" creationId="{2B7514F6-B6EF-45D1-B721-1456DF202B32}"/>
          </ac:picMkLst>
        </pc:picChg>
        <pc:picChg chg="del">
          <ac:chgData name="Elhadi Belghache" userId="25bd9855-c3c8-4fe0-90d6-09dac4ca243f" providerId="ADAL" clId="{458196EB-EEBC-48AB-B259-E7649F7E1AA1}" dt="2022-04-22T13:00:14.677" v="195" actId="478"/>
          <ac:picMkLst>
            <pc:docMk/>
            <pc:sldMk cId="1670673103" sldId="282"/>
            <ac:picMk id="13" creationId="{D1713B18-66B1-4A05-8911-8A450B51B57D}"/>
          </ac:picMkLst>
        </pc:picChg>
        <pc:picChg chg="del">
          <ac:chgData name="Elhadi Belghache" userId="25bd9855-c3c8-4fe0-90d6-09dac4ca243f" providerId="ADAL" clId="{458196EB-EEBC-48AB-B259-E7649F7E1AA1}" dt="2022-04-22T13:00:11.913" v="192" actId="478"/>
          <ac:picMkLst>
            <pc:docMk/>
            <pc:sldMk cId="1670673103" sldId="282"/>
            <ac:picMk id="15" creationId="{146EA4AA-0EE0-4414-B9BC-47AE1B557BBE}"/>
          </ac:picMkLst>
        </pc:picChg>
        <pc:picChg chg="del">
          <ac:chgData name="Elhadi Belghache" userId="25bd9855-c3c8-4fe0-90d6-09dac4ca243f" providerId="ADAL" clId="{458196EB-EEBC-48AB-B259-E7649F7E1AA1}" dt="2022-04-22T13:00:15.684" v="197" actId="478"/>
          <ac:picMkLst>
            <pc:docMk/>
            <pc:sldMk cId="1670673103" sldId="282"/>
            <ac:picMk id="16" creationId="{40199099-D285-4733-8E23-446159F38107}"/>
          </ac:picMkLst>
        </pc:picChg>
        <pc:cxnChg chg="del">
          <ac:chgData name="Elhadi Belghache" userId="25bd9855-c3c8-4fe0-90d6-09dac4ca243f" providerId="ADAL" clId="{458196EB-EEBC-48AB-B259-E7649F7E1AA1}" dt="2022-04-22T13:00:17.173" v="198" actId="478"/>
          <ac:cxnSpMkLst>
            <pc:docMk/>
            <pc:sldMk cId="1670673103" sldId="282"/>
            <ac:cxnSpMk id="37" creationId="{E0982F3B-860A-4A2A-9266-35B8978320FA}"/>
          </ac:cxnSpMkLst>
        </pc:cxnChg>
        <pc:cxnChg chg="del">
          <ac:chgData name="Elhadi Belghache" userId="25bd9855-c3c8-4fe0-90d6-09dac4ca243f" providerId="ADAL" clId="{458196EB-EEBC-48AB-B259-E7649F7E1AA1}" dt="2022-04-22T13:00:18.723" v="199" actId="478"/>
          <ac:cxnSpMkLst>
            <pc:docMk/>
            <pc:sldMk cId="1670673103" sldId="282"/>
            <ac:cxnSpMk id="40" creationId="{3F1B4A77-720E-4BDD-9C74-73F477812275}"/>
          </ac:cxnSpMkLst>
        </pc:cxnChg>
        <pc:cxnChg chg="del">
          <ac:chgData name="Elhadi Belghache" userId="25bd9855-c3c8-4fe0-90d6-09dac4ca243f" providerId="ADAL" clId="{458196EB-EEBC-48AB-B259-E7649F7E1AA1}" dt="2022-04-22T13:00:19.730" v="200" actId="478"/>
          <ac:cxnSpMkLst>
            <pc:docMk/>
            <pc:sldMk cId="1670673103" sldId="282"/>
            <ac:cxnSpMk id="41" creationId="{2604AB63-38BB-43F2-9DF9-48DB5E78B574}"/>
          </ac:cxnSpMkLst>
        </pc:cxnChg>
      </pc:sldChg>
      <pc:sldChg chg="addSp delSp modSp add mod modClrScheme chgLayout">
        <pc:chgData name="Elhadi Belghache" userId="25bd9855-c3c8-4fe0-90d6-09dac4ca243f" providerId="ADAL" clId="{458196EB-EEBC-48AB-B259-E7649F7E1AA1}" dt="2022-04-23T17:55:22.916" v="4870" actId="113"/>
        <pc:sldMkLst>
          <pc:docMk/>
          <pc:sldMk cId="1632297661" sldId="283"/>
        </pc:sldMkLst>
        <pc:spChg chg="add mod ord">
          <ac:chgData name="Elhadi Belghache" userId="25bd9855-c3c8-4fe0-90d6-09dac4ca243f" providerId="ADAL" clId="{458196EB-EEBC-48AB-B259-E7649F7E1AA1}" dt="2022-04-23T17:54:51.241" v="4850" actId="20577"/>
          <ac:spMkLst>
            <pc:docMk/>
            <pc:sldMk cId="1632297661" sldId="283"/>
            <ac:spMk id="2" creationId="{3B991F51-3CE8-4337-9419-2D224670B995}"/>
          </ac:spMkLst>
        </pc:spChg>
        <pc:spChg chg="add mod ord">
          <ac:chgData name="Elhadi Belghache" userId="25bd9855-c3c8-4fe0-90d6-09dac4ca243f" providerId="ADAL" clId="{458196EB-EEBC-48AB-B259-E7649F7E1AA1}" dt="2022-04-23T17:55:22.916" v="4870" actId="113"/>
          <ac:spMkLst>
            <pc:docMk/>
            <pc:sldMk cId="1632297661" sldId="283"/>
            <ac:spMk id="3" creationId="{76BB43A2-C089-475B-AE05-0A80653D0272}"/>
          </ac:spMkLst>
        </pc:spChg>
        <pc:spChg chg="mod ord">
          <ac:chgData name="Elhadi Belghache" userId="25bd9855-c3c8-4fe0-90d6-09dac4ca243f" providerId="ADAL" clId="{458196EB-EEBC-48AB-B259-E7649F7E1AA1}" dt="2022-04-23T17:54:47.200" v="4842" actId="20577"/>
          <ac:spMkLst>
            <pc:docMk/>
            <pc:sldMk cId="1632297661" sldId="283"/>
            <ac:spMk id="4" creationId="{566EEFCD-CFC8-4B50-BCAC-17E73DAA2F67}"/>
          </ac:spMkLst>
        </pc:spChg>
        <pc:spChg chg="add mod ord">
          <ac:chgData name="Elhadi Belghache" userId="25bd9855-c3c8-4fe0-90d6-09dac4ca243f" providerId="ADAL" clId="{458196EB-EEBC-48AB-B259-E7649F7E1AA1}" dt="2022-04-23T17:55:00.416" v="4856" actId="20577"/>
          <ac:spMkLst>
            <pc:docMk/>
            <pc:sldMk cId="1632297661" sldId="283"/>
            <ac:spMk id="5" creationId="{B0582A7B-DE4F-45FA-9C4F-B5C8B15EFFF9}"/>
          </ac:spMkLst>
        </pc:spChg>
        <pc:spChg chg="mod ord">
          <ac:chgData name="Elhadi Belghache" userId="25bd9855-c3c8-4fe0-90d6-09dac4ca243f" providerId="ADAL" clId="{458196EB-EEBC-48AB-B259-E7649F7E1AA1}" dt="2022-04-23T17:54:40.757" v="4833" actId="27636"/>
          <ac:spMkLst>
            <pc:docMk/>
            <pc:sldMk cId="1632297661" sldId="283"/>
            <ac:spMk id="11" creationId="{DFC45420-5D18-40F4-AB7B-FB3875FCA4DF}"/>
          </ac:spMkLst>
        </pc:spChg>
        <pc:spChg chg="mod ord">
          <ac:chgData name="Elhadi Belghache" userId="25bd9855-c3c8-4fe0-90d6-09dac4ca243f" providerId="ADAL" clId="{458196EB-EEBC-48AB-B259-E7649F7E1AA1}" dt="2022-04-23T17:54:40.624" v="4832" actId="700"/>
          <ac:spMkLst>
            <pc:docMk/>
            <pc:sldMk cId="1632297661" sldId="283"/>
            <ac:spMk id="45" creationId="{0C8A3968-AB85-45B2-B1CF-CB417C7FDA89}"/>
          </ac:spMkLst>
        </pc:spChg>
        <pc:grpChg chg="del mod">
          <ac:chgData name="Elhadi Belghache" userId="25bd9855-c3c8-4fe0-90d6-09dac4ca243f" providerId="ADAL" clId="{458196EB-EEBC-48AB-B259-E7649F7E1AA1}" dt="2022-04-22T13:02:27.499" v="222" actId="478"/>
          <ac:grpSpMkLst>
            <pc:docMk/>
            <pc:sldMk cId="1632297661" sldId="283"/>
            <ac:grpSpMk id="8" creationId="{6EF63CFB-2A64-4835-BA4A-A1A68D7B299E}"/>
          </ac:grpSpMkLst>
        </pc:grpChg>
        <pc:grpChg chg="del">
          <ac:chgData name="Elhadi Belghache" userId="25bd9855-c3c8-4fe0-90d6-09dac4ca243f" providerId="ADAL" clId="{458196EB-EEBC-48AB-B259-E7649F7E1AA1}" dt="2022-04-22T13:02:29.900" v="224" actId="478"/>
          <ac:grpSpMkLst>
            <pc:docMk/>
            <pc:sldMk cId="1632297661" sldId="283"/>
            <ac:grpSpMk id="14" creationId="{BD92FC9F-11AB-4806-9C19-A3AD319526DB}"/>
          </ac:grpSpMkLst>
        </pc:grpChg>
        <pc:grpChg chg="del">
          <ac:chgData name="Elhadi Belghache" userId="25bd9855-c3c8-4fe0-90d6-09dac4ca243f" providerId="ADAL" clId="{458196EB-EEBC-48AB-B259-E7649F7E1AA1}" dt="2022-04-22T13:02:28.646" v="223" actId="478"/>
          <ac:grpSpMkLst>
            <pc:docMk/>
            <pc:sldMk cId="1632297661" sldId="283"/>
            <ac:grpSpMk id="44" creationId="{F803E6D7-EAAD-48F6-9B43-F9937708F6FE}"/>
          </ac:grpSpMkLst>
        </pc:grpChg>
      </pc:sldChg>
      <pc:sldChg chg="addSp modSp add mod">
        <pc:chgData name="Elhadi Belghache" userId="25bd9855-c3c8-4fe0-90d6-09dac4ca243f" providerId="ADAL" clId="{458196EB-EEBC-48AB-B259-E7649F7E1AA1}" dt="2022-04-23T17:37:07.681" v="4543" actId="1035"/>
        <pc:sldMkLst>
          <pc:docMk/>
          <pc:sldMk cId="405914222" sldId="284"/>
        </pc:sldMkLst>
        <pc:spChg chg="mod">
          <ac:chgData name="Elhadi Belghache" userId="25bd9855-c3c8-4fe0-90d6-09dac4ca243f" providerId="ADAL" clId="{458196EB-EEBC-48AB-B259-E7649F7E1AA1}" dt="2022-04-23T17:26:32.970" v="4326" actId="20577"/>
          <ac:spMkLst>
            <pc:docMk/>
            <pc:sldMk cId="405914222" sldId="284"/>
            <ac:spMk id="18" creationId="{D4F0A2F5-323C-433E-96AB-609F5674BF9B}"/>
          </ac:spMkLst>
        </pc:spChg>
        <pc:picChg chg="add mod">
          <ac:chgData name="Elhadi Belghache" userId="25bd9855-c3c8-4fe0-90d6-09dac4ca243f" providerId="ADAL" clId="{458196EB-EEBC-48AB-B259-E7649F7E1AA1}" dt="2022-04-23T17:37:07.681" v="4543" actId="1035"/>
          <ac:picMkLst>
            <pc:docMk/>
            <pc:sldMk cId="405914222" sldId="284"/>
            <ac:picMk id="3" creationId="{0BE4B51E-B2A6-4C76-8F20-3626D4FCEE67}"/>
          </ac:picMkLst>
        </pc:picChg>
        <pc:picChg chg="add mod">
          <ac:chgData name="Elhadi Belghache" userId="25bd9855-c3c8-4fe0-90d6-09dac4ca243f" providerId="ADAL" clId="{458196EB-EEBC-48AB-B259-E7649F7E1AA1}" dt="2022-04-23T17:37:07.681" v="4543" actId="1035"/>
          <ac:picMkLst>
            <pc:docMk/>
            <pc:sldMk cId="405914222" sldId="284"/>
            <ac:picMk id="6" creationId="{6074196E-AC41-48EF-BE63-DE29B25A8528}"/>
          </ac:picMkLst>
        </pc:picChg>
        <pc:picChg chg="add mod">
          <ac:chgData name="Elhadi Belghache" userId="25bd9855-c3c8-4fe0-90d6-09dac4ca243f" providerId="ADAL" clId="{458196EB-EEBC-48AB-B259-E7649F7E1AA1}" dt="2022-04-23T17:37:04.201" v="4542" actId="1035"/>
          <ac:picMkLst>
            <pc:docMk/>
            <pc:sldMk cId="405914222" sldId="284"/>
            <ac:picMk id="8" creationId="{4E40AE45-36CA-4759-8E82-91F1CC305C5D}"/>
          </ac:picMkLst>
        </pc:picChg>
        <pc:picChg chg="add mod">
          <ac:chgData name="Elhadi Belghache" userId="25bd9855-c3c8-4fe0-90d6-09dac4ca243f" providerId="ADAL" clId="{458196EB-EEBC-48AB-B259-E7649F7E1AA1}" dt="2022-04-23T17:37:04.201" v="4542" actId="1035"/>
          <ac:picMkLst>
            <pc:docMk/>
            <pc:sldMk cId="405914222" sldId="284"/>
            <ac:picMk id="10" creationId="{43244F22-74F0-4C72-B2D6-95F5BA5CBEDA}"/>
          </ac:picMkLst>
        </pc:picChg>
      </pc:sldChg>
      <pc:sldChg chg="addSp delSp modSp new mod modClrScheme chgLayout">
        <pc:chgData name="Elhadi Belghache" userId="25bd9855-c3c8-4fe0-90d6-09dac4ca243f" providerId="ADAL" clId="{458196EB-EEBC-48AB-B259-E7649F7E1AA1}" dt="2022-04-22T14:20:13.132" v="1053" actId="1076"/>
        <pc:sldMkLst>
          <pc:docMk/>
          <pc:sldMk cId="2036919401" sldId="285"/>
        </pc:sldMkLst>
        <pc:spChg chg="del mod ord">
          <ac:chgData name="Elhadi Belghache" userId="25bd9855-c3c8-4fe0-90d6-09dac4ca243f" providerId="ADAL" clId="{458196EB-EEBC-48AB-B259-E7649F7E1AA1}" dt="2022-04-22T14:12:19.002" v="951" actId="700"/>
          <ac:spMkLst>
            <pc:docMk/>
            <pc:sldMk cId="2036919401" sldId="285"/>
            <ac:spMk id="2" creationId="{53F9DBE7-147E-425A-B7F6-88BB9926198A}"/>
          </ac:spMkLst>
        </pc:spChg>
        <pc:spChg chg="del mod ord">
          <ac:chgData name="Elhadi Belghache" userId="25bd9855-c3c8-4fe0-90d6-09dac4ca243f" providerId="ADAL" clId="{458196EB-EEBC-48AB-B259-E7649F7E1AA1}" dt="2022-04-22T14:12:19.002" v="951" actId="700"/>
          <ac:spMkLst>
            <pc:docMk/>
            <pc:sldMk cId="2036919401" sldId="285"/>
            <ac:spMk id="3" creationId="{94CA1048-FF90-469F-AC11-677B626EC128}"/>
          </ac:spMkLst>
        </pc:spChg>
        <pc:spChg chg="mod ord">
          <ac:chgData name="Elhadi Belghache" userId="25bd9855-c3c8-4fe0-90d6-09dac4ca243f" providerId="ADAL" clId="{458196EB-EEBC-48AB-B259-E7649F7E1AA1}" dt="2022-04-22T14:12:19.002" v="951" actId="700"/>
          <ac:spMkLst>
            <pc:docMk/>
            <pc:sldMk cId="2036919401" sldId="285"/>
            <ac:spMk id="4" creationId="{40A14A2A-1098-41E1-9F82-CDA3CE6C3127}"/>
          </ac:spMkLst>
        </pc:spChg>
        <pc:spChg chg="add mod ord">
          <ac:chgData name="Elhadi Belghache" userId="25bd9855-c3c8-4fe0-90d6-09dac4ca243f" providerId="ADAL" clId="{458196EB-EEBC-48AB-B259-E7649F7E1AA1}" dt="2022-04-22T14:12:43.519" v="952"/>
          <ac:spMkLst>
            <pc:docMk/>
            <pc:sldMk cId="2036919401" sldId="285"/>
            <ac:spMk id="5" creationId="{7F0F4AC9-EF86-4135-8515-A01ACBECB46D}"/>
          </ac:spMkLst>
        </pc:spChg>
        <pc:spChg chg="add mod ord">
          <ac:chgData name="Elhadi Belghache" userId="25bd9855-c3c8-4fe0-90d6-09dac4ca243f" providerId="ADAL" clId="{458196EB-EEBC-48AB-B259-E7649F7E1AA1}" dt="2022-04-22T14:19:48.278" v="1043" actId="113"/>
          <ac:spMkLst>
            <pc:docMk/>
            <pc:sldMk cId="2036919401" sldId="285"/>
            <ac:spMk id="6" creationId="{8058A369-0AD5-4D07-8272-B54A13E8827C}"/>
          </ac:spMkLst>
        </pc:spChg>
        <pc:spChg chg="add mod ord">
          <ac:chgData name="Elhadi Belghache" userId="25bd9855-c3c8-4fe0-90d6-09dac4ca243f" providerId="ADAL" clId="{458196EB-EEBC-48AB-B259-E7649F7E1AA1}" dt="2022-04-22T14:20:08.482" v="1052" actId="6549"/>
          <ac:spMkLst>
            <pc:docMk/>
            <pc:sldMk cId="2036919401" sldId="285"/>
            <ac:spMk id="7" creationId="{B9791405-C965-487F-B9D7-D718E45B7366}"/>
          </ac:spMkLst>
        </pc:spChg>
        <pc:spChg chg="mod topLvl">
          <ac:chgData name="Elhadi Belghache" userId="25bd9855-c3c8-4fe0-90d6-09dac4ca243f" providerId="ADAL" clId="{458196EB-EEBC-48AB-B259-E7649F7E1AA1}" dt="2022-04-22T14:17:46.630" v="1016" actId="338"/>
          <ac:spMkLst>
            <pc:docMk/>
            <pc:sldMk cId="2036919401" sldId="285"/>
            <ac:spMk id="10" creationId="{91789B8B-B607-4543-976B-CAAC1FDB951E}"/>
          </ac:spMkLst>
        </pc:spChg>
        <pc:spChg chg="mod">
          <ac:chgData name="Elhadi Belghache" userId="25bd9855-c3c8-4fe0-90d6-09dac4ca243f" providerId="ADAL" clId="{458196EB-EEBC-48AB-B259-E7649F7E1AA1}" dt="2022-04-22T14:15:19.087" v="1005"/>
          <ac:spMkLst>
            <pc:docMk/>
            <pc:sldMk cId="2036919401" sldId="285"/>
            <ac:spMk id="13" creationId="{342CC4E7-1F71-4DBD-BCB4-47A3114E809A}"/>
          </ac:spMkLst>
        </pc:spChg>
        <pc:spChg chg="mod topLvl">
          <ac:chgData name="Elhadi Belghache" userId="25bd9855-c3c8-4fe0-90d6-09dac4ca243f" providerId="ADAL" clId="{458196EB-EEBC-48AB-B259-E7649F7E1AA1}" dt="2022-04-22T14:17:42.583" v="1015" actId="338"/>
          <ac:spMkLst>
            <pc:docMk/>
            <pc:sldMk cId="2036919401" sldId="285"/>
            <ac:spMk id="16" creationId="{6B52AC9E-2E8D-4FA7-B797-7605B3CAF040}"/>
          </ac:spMkLst>
        </pc:spChg>
        <pc:grpChg chg="add del mod">
          <ac:chgData name="Elhadi Belghache" userId="25bd9855-c3c8-4fe0-90d6-09dac4ca243f" providerId="ADAL" clId="{458196EB-EEBC-48AB-B259-E7649F7E1AA1}" dt="2022-04-22T14:17:16.551" v="1013" actId="165"/>
          <ac:grpSpMkLst>
            <pc:docMk/>
            <pc:sldMk cId="2036919401" sldId="285"/>
            <ac:grpSpMk id="8" creationId="{7500F868-72D6-425C-81C7-8CA06CEB795C}"/>
          </ac:grpSpMkLst>
        </pc:grpChg>
        <pc:grpChg chg="add del mod">
          <ac:chgData name="Elhadi Belghache" userId="25bd9855-c3c8-4fe0-90d6-09dac4ca243f" providerId="ADAL" clId="{458196EB-EEBC-48AB-B259-E7649F7E1AA1}" dt="2022-04-22T14:15:22.359" v="1007" actId="21"/>
          <ac:grpSpMkLst>
            <pc:docMk/>
            <pc:sldMk cId="2036919401" sldId="285"/>
            <ac:grpSpMk id="11" creationId="{CF9BFED8-0E36-430A-BE36-679B4E7B39A4}"/>
          </ac:grpSpMkLst>
        </pc:grpChg>
        <pc:grpChg chg="add del mod">
          <ac:chgData name="Elhadi Belghache" userId="25bd9855-c3c8-4fe0-90d6-09dac4ca243f" providerId="ADAL" clId="{458196EB-EEBC-48AB-B259-E7649F7E1AA1}" dt="2022-04-22T14:17:16.551" v="1013" actId="165"/>
          <ac:grpSpMkLst>
            <pc:docMk/>
            <pc:sldMk cId="2036919401" sldId="285"/>
            <ac:grpSpMk id="14" creationId="{F3A0BA60-DB5E-4FAA-B664-2421F2836F33}"/>
          </ac:grpSpMkLst>
        </pc:grpChg>
        <pc:grpChg chg="add mod">
          <ac:chgData name="Elhadi Belghache" userId="25bd9855-c3c8-4fe0-90d6-09dac4ca243f" providerId="ADAL" clId="{458196EB-EEBC-48AB-B259-E7649F7E1AA1}" dt="2022-04-22T14:20:13.132" v="1053" actId="1076"/>
          <ac:grpSpMkLst>
            <pc:docMk/>
            <pc:sldMk cId="2036919401" sldId="285"/>
            <ac:grpSpMk id="17" creationId="{ABF9767E-8C1A-4FD5-85B7-BED535987AC4}"/>
          </ac:grpSpMkLst>
        </pc:grpChg>
        <pc:grpChg chg="add mod">
          <ac:chgData name="Elhadi Belghache" userId="25bd9855-c3c8-4fe0-90d6-09dac4ca243f" providerId="ADAL" clId="{458196EB-EEBC-48AB-B259-E7649F7E1AA1}" dt="2022-04-22T14:19:27.522" v="1041" actId="1076"/>
          <ac:grpSpMkLst>
            <pc:docMk/>
            <pc:sldMk cId="2036919401" sldId="285"/>
            <ac:grpSpMk id="18" creationId="{F9F3ED3B-FD6D-43C7-B242-690AA4AFE6B9}"/>
          </ac:grpSpMkLst>
        </pc:grpChg>
        <pc:picChg chg="mod topLvl">
          <ac:chgData name="Elhadi Belghache" userId="25bd9855-c3c8-4fe0-90d6-09dac4ca243f" providerId="ADAL" clId="{458196EB-EEBC-48AB-B259-E7649F7E1AA1}" dt="2022-04-22T14:18:29.217" v="1018"/>
          <ac:picMkLst>
            <pc:docMk/>
            <pc:sldMk cId="2036919401" sldId="285"/>
            <ac:picMk id="9" creationId="{41AD5179-8F70-4772-9E71-A9374AD3FFED}"/>
          </ac:picMkLst>
        </pc:picChg>
        <pc:picChg chg="mod">
          <ac:chgData name="Elhadi Belghache" userId="25bd9855-c3c8-4fe0-90d6-09dac4ca243f" providerId="ADAL" clId="{458196EB-EEBC-48AB-B259-E7649F7E1AA1}" dt="2022-04-22T14:15:19.087" v="1005"/>
          <ac:picMkLst>
            <pc:docMk/>
            <pc:sldMk cId="2036919401" sldId="285"/>
            <ac:picMk id="12" creationId="{E25DCF47-C5AB-4F56-91E7-7503B8ED6280}"/>
          </ac:picMkLst>
        </pc:picChg>
        <pc:picChg chg="mod topLvl">
          <ac:chgData name="Elhadi Belghache" userId="25bd9855-c3c8-4fe0-90d6-09dac4ca243f" providerId="ADAL" clId="{458196EB-EEBC-48AB-B259-E7649F7E1AA1}" dt="2022-04-22T14:18:34.576" v="1019"/>
          <ac:picMkLst>
            <pc:docMk/>
            <pc:sldMk cId="2036919401" sldId="285"/>
            <ac:picMk id="15" creationId="{9FAA2324-6B2E-4B3B-AA1D-D9CC6E1E09BB}"/>
          </ac:picMkLst>
        </pc:picChg>
      </pc:sldChg>
      <pc:sldChg chg="addSp delSp modSp mod">
        <pc:chgData name="Elhadi Belghache" userId="25bd9855-c3c8-4fe0-90d6-09dac4ca243f" providerId="ADAL" clId="{458196EB-EEBC-48AB-B259-E7649F7E1AA1}" dt="2022-04-23T17:10:22.328" v="4128"/>
        <pc:sldMkLst>
          <pc:docMk/>
          <pc:sldMk cId="1396421997" sldId="289"/>
        </pc:sldMkLst>
        <pc:spChg chg="mod">
          <ac:chgData name="Elhadi Belghache" userId="25bd9855-c3c8-4fe0-90d6-09dac4ca243f" providerId="ADAL" clId="{458196EB-EEBC-48AB-B259-E7649F7E1AA1}" dt="2022-04-23T13:51:14.688" v="2283" actId="20577"/>
          <ac:spMkLst>
            <pc:docMk/>
            <pc:sldMk cId="1396421997" sldId="289"/>
            <ac:spMk id="4" creationId="{566EEFCD-CFC8-4B50-BCAC-17E73DAA2F67}"/>
          </ac:spMkLst>
        </pc:spChg>
        <pc:spChg chg="mod">
          <ac:chgData name="Elhadi Belghache" userId="25bd9855-c3c8-4fe0-90d6-09dac4ca243f" providerId="ADAL" clId="{458196EB-EEBC-48AB-B259-E7649F7E1AA1}" dt="2022-04-23T13:07:44.814" v="1803" actId="20577"/>
          <ac:spMkLst>
            <pc:docMk/>
            <pc:sldMk cId="1396421997" sldId="289"/>
            <ac:spMk id="11" creationId="{DFC45420-5D18-40F4-AB7B-FB3875FCA4DF}"/>
          </ac:spMkLst>
        </pc:spChg>
        <pc:spChg chg="mod">
          <ac:chgData name="Elhadi Belghache" userId="25bd9855-c3c8-4fe0-90d6-09dac4ca243f" providerId="ADAL" clId="{458196EB-EEBC-48AB-B259-E7649F7E1AA1}" dt="2022-04-23T13:09:31.597" v="1818" actId="114"/>
          <ac:spMkLst>
            <pc:docMk/>
            <pc:sldMk cId="1396421997" sldId="289"/>
            <ac:spMk id="46" creationId="{A33E947F-C889-49E3-B39E-3A129451EE1B}"/>
          </ac:spMkLst>
        </pc:spChg>
        <pc:spChg chg="add mod">
          <ac:chgData name="Elhadi Belghache" userId="25bd9855-c3c8-4fe0-90d6-09dac4ca243f" providerId="ADAL" clId="{458196EB-EEBC-48AB-B259-E7649F7E1AA1}" dt="2022-04-23T13:16:11.862" v="1843" actId="14100"/>
          <ac:spMkLst>
            <pc:docMk/>
            <pc:sldMk cId="1396421997" sldId="289"/>
            <ac:spMk id="47" creationId="{D3B4B7A0-64E9-4611-B783-D263A2D56CDE}"/>
          </ac:spMkLst>
        </pc:spChg>
        <pc:spChg chg="add mod">
          <ac:chgData name="Elhadi Belghache" userId="25bd9855-c3c8-4fe0-90d6-09dac4ca243f" providerId="ADAL" clId="{458196EB-EEBC-48AB-B259-E7649F7E1AA1}" dt="2022-04-23T13:16:24.811" v="1847" actId="1038"/>
          <ac:spMkLst>
            <pc:docMk/>
            <pc:sldMk cId="1396421997" sldId="289"/>
            <ac:spMk id="48" creationId="{8AA7F74C-CEEB-4E83-ABEF-B7D30D1C59EF}"/>
          </ac:spMkLst>
        </pc:spChg>
        <pc:spChg chg="add mod">
          <ac:chgData name="Elhadi Belghache" userId="25bd9855-c3c8-4fe0-90d6-09dac4ca243f" providerId="ADAL" clId="{458196EB-EEBC-48AB-B259-E7649F7E1AA1}" dt="2022-04-23T13:24:49.521" v="2011" actId="1076"/>
          <ac:spMkLst>
            <pc:docMk/>
            <pc:sldMk cId="1396421997" sldId="289"/>
            <ac:spMk id="51" creationId="{DE5BB204-5754-4428-A5CA-BE6B12CC706B}"/>
          </ac:spMkLst>
        </pc:spChg>
        <pc:spChg chg="mod">
          <ac:chgData name="Elhadi Belghache" userId="25bd9855-c3c8-4fe0-90d6-09dac4ca243f" providerId="ADAL" clId="{458196EB-EEBC-48AB-B259-E7649F7E1AA1}" dt="2022-04-23T13:20:43.259" v="1917" actId="1035"/>
          <ac:spMkLst>
            <pc:docMk/>
            <pc:sldMk cId="1396421997" sldId="289"/>
            <ac:spMk id="54" creationId="{6067D388-A56F-4C35-A6B3-7234BDFAB645}"/>
          </ac:spMkLst>
        </pc:spChg>
        <pc:spChg chg="add mod">
          <ac:chgData name="Elhadi Belghache" userId="25bd9855-c3c8-4fe0-90d6-09dac4ca243f" providerId="ADAL" clId="{458196EB-EEBC-48AB-B259-E7649F7E1AA1}" dt="2022-04-23T13:25:25.773" v="2012" actId="113"/>
          <ac:spMkLst>
            <pc:docMk/>
            <pc:sldMk cId="1396421997" sldId="289"/>
            <ac:spMk id="58" creationId="{B2B6B702-02AC-440B-9149-C6F080BA0800}"/>
          </ac:spMkLst>
        </pc:spChg>
        <pc:spChg chg="add mod">
          <ac:chgData name="Elhadi Belghache" userId="25bd9855-c3c8-4fe0-90d6-09dac4ca243f" providerId="ADAL" clId="{458196EB-EEBC-48AB-B259-E7649F7E1AA1}" dt="2022-04-23T13:25:38.172" v="2015" actId="113"/>
          <ac:spMkLst>
            <pc:docMk/>
            <pc:sldMk cId="1396421997" sldId="289"/>
            <ac:spMk id="61" creationId="{83582F71-D51F-43FD-97A5-6EB0869AA09B}"/>
          </ac:spMkLst>
        </pc:spChg>
        <pc:spChg chg="add mod">
          <ac:chgData name="Elhadi Belghache" userId="25bd9855-c3c8-4fe0-90d6-09dac4ca243f" providerId="ADAL" clId="{458196EB-EEBC-48AB-B259-E7649F7E1AA1}" dt="2022-04-23T13:25:30.364" v="2013" actId="113"/>
          <ac:spMkLst>
            <pc:docMk/>
            <pc:sldMk cId="1396421997" sldId="289"/>
            <ac:spMk id="63" creationId="{8968287F-B583-4BC6-8D66-D93A7CD3C8A4}"/>
          </ac:spMkLst>
        </pc:spChg>
        <pc:spChg chg="add mod">
          <ac:chgData name="Elhadi Belghache" userId="25bd9855-c3c8-4fe0-90d6-09dac4ca243f" providerId="ADAL" clId="{458196EB-EEBC-48AB-B259-E7649F7E1AA1}" dt="2022-04-23T13:25:34.532" v="2014" actId="113"/>
          <ac:spMkLst>
            <pc:docMk/>
            <pc:sldMk cId="1396421997" sldId="289"/>
            <ac:spMk id="64" creationId="{43303E44-3662-4FC2-86B9-611BB7CFAB82}"/>
          </ac:spMkLst>
        </pc:spChg>
        <pc:grpChg chg="add mod">
          <ac:chgData name="Elhadi Belghache" userId="25bd9855-c3c8-4fe0-90d6-09dac4ca243f" providerId="ADAL" clId="{458196EB-EEBC-48AB-B259-E7649F7E1AA1}" dt="2022-04-23T17:10:13.738" v="4126"/>
          <ac:grpSpMkLst>
            <pc:docMk/>
            <pc:sldMk cId="1396421997" sldId="289"/>
            <ac:grpSpMk id="32" creationId="{5AAFDA04-B376-4076-9B27-1488E3C11244}"/>
          </ac:grpSpMkLst>
        </pc:grpChg>
        <pc:grpChg chg="add mod">
          <ac:chgData name="Elhadi Belghache" userId="25bd9855-c3c8-4fe0-90d6-09dac4ca243f" providerId="ADAL" clId="{458196EB-EEBC-48AB-B259-E7649F7E1AA1}" dt="2022-04-23T17:10:22.328" v="4128"/>
          <ac:grpSpMkLst>
            <pc:docMk/>
            <pc:sldMk cId="1396421997" sldId="289"/>
            <ac:grpSpMk id="33" creationId="{E6632BE8-29EA-49BA-A493-CA8E3C4A2B94}"/>
          </ac:grpSpMkLst>
        </pc:grpChg>
        <pc:grpChg chg="add mod">
          <ac:chgData name="Elhadi Belghache" userId="25bd9855-c3c8-4fe0-90d6-09dac4ca243f" providerId="ADAL" clId="{458196EB-EEBC-48AB-B259-E7649F7E1AA1}" dt="2022-04-23T13:24:24.685" v="2008" actId="164"/>
          <ac:grpSpMkLst>
            <pc:docMk/>
            <pc:sldMk cId="1396421997" sldId="289"/>
            <ac:grpSpMk id="36" creationId="{0126CFB2-EEA4-4FF3-8892-2F11CD5665BD}"/>
          </ac:grpSpMkLst>
        </pc:grpChg>
        <pc:grpChg chg="add mod">
          <ac:chgData name="Elhadi Belghache" userId="25bd9855-c3c8-4fe0-90d6-09dac4ca243f" providerId="ADAL" clId="{458196EB-EEBC-48AB-B259-E7649F7E1AA1}" dt="2022-04-23T13:26:06.016" v="2018" actId="1076"/>
          <ac:grpSpMkLst>
            <pc:docMk/>
            <pc:sldMk cId="1396421997" sldId="289"/>
            <ac:grpSpMk id="41" creationId="{BA7C365A-2C93-4BAB-8502-99A5974F2CB0}"/>
          </ac:grpSpMkLst>
        </pc:grpChg>
        <pc:grpChg chg="add mod">
          <ac:chgData name="Elhadi Belghache" userId="25bd9855-c3c8-4fe0-90d6-09dac4ca243f" providerId="ADAL" clId="{458196EB-EEBC-48AB-B259-E7649F7E1AA1}" dt="2022-04-23T13:20:55.011" v="1921" actId="1037"/>
          <ac:grpSpMkLst>
            <pc:docMk/>
            <pc:sldMk cId="1396421997" sldId="289"/>
            <ac:grpSpMk id="52" creationId="{B6BC78E2-2654-4318-8534-D3135216EC61}"/>
          </ac:grpSpMkLst>
        </pc:grpChg>
        <pc:grpChg chg="del">
          <ac:chgData name="Elhadi Belghache" userId="25bd9855-c3c8-4fe0-90d6-09dac4ca243f" providerId="ADAL" clId="{458196EB-EEBC-48AB-B259-E7649F7E1AA1}" dt="2022-04-23T12:58:33.382" v="1764" actId="478"/>
          <ac:grpSpMkLst>
            <pc:docMk/>
            <pc:sldMk cId="1396421997" sldId="289"/>
            <ac:grpSpMk id="66" creationId="{CF082786-A1FE-42CB-93A4-D58235514C8B}"/>
          </ac:grpSpMkLst>
        </pc:grpChg>
        <pc:grpChg chg="del">
          <ac:chgData name="Elhadi Belghache" userId="25bd9855-c3c8-4fe0-90d6-09dac4ca243f" providerId="ADAL" clId="{458196EB-EEBC-48AB-B259-E7649F7E1AA1}" dt="2022-04-23T12:58:31.501" v="1763" actId="478"/>
          <ac:grpSpMkLst>
            <pc:docMk/>
            <pc:sldMk cId="1396421997" sldId="289"/>
            <ac:grpSpMk id="67" creationId="{7D629014-4FF5-45DA-8037-765882605EC6}"/>
          </ac:grpSpMkLst>
        </pc:grpChg>
        <pc:graphicFrameChg chg="add del mod">
          <ac:chgData name="Elhadi Belghache" userId="25bd9855-c3c8-4fe0-90d6-09dac4ca243f" providerId="ADAL" clId="{458196EB-EEBC-48AB-B259-E7649F7E1AA1}" dt="2022-04-23T13:12:54.919" v="1820"/>
          <ac:graphicFrameMkLst>
            <pc:docMk/>
            <pc:sldMk cId="1396421997" sldId="289"/>
            <ac:graphicFrameMk id="13" creationId="{1DA298D8-A231-4755-AAF0-971666EE334B}"/>
          </ac:graphicFrameMkLst>
        </pc:graphicFrameChg>
        <pc:graphicFrameChg chg="add del mod">
          <ac:chgData name="Elhadi Belghache" userId="25bd9855-c3c8-4fe0-90d6-09dac4ca243f" providerId="ADAL" clId="{458196EB-EEBC-48AB-B259-E7649F7E1AA1}" dt="2022-04-23T13:13:17.032" v="1824"/>
          <ac:graphicFrameMkLst>
            <pc:docMk/>
            <pc:sldMk cId="1396421997" sldId="289"/>
            <ac:graphicFrameMk id="14" creationId="{94A3CD79-20E0-460B-B393-415E3DD4D41E}"/>
          </ac:graphicFrameMkLst>
        </pc:graphicFrameChg>
        <pc:graphicFrameChg chg="add del mod">
          <ac:chgData name="Elhadi Belghache" userId="25bd9855-c3c8-4fe0-90d6-09dac4ca243f" providerId="ADAL" clId="{458196EB-EEBC-48AB-B259-E7649F7E1AA1}" dt="2022-04-23T13:14:37.982" v="1830"/>
          <ac:graphicFrameMkLst>
            <pc:docMk/>
            <pc:sldMk cId="1396421997" sldId="289"/>
            <ac:graphicFrameMk id="16" creationId="{D06724C5-3670-4BA1-AE1C-C7B728E182C7}"/>
          </ac:graphicFrameMkLst>
        </pc:graphicFrameChg>
        <pc:picChg chg="add mod">
          <ac:chgData name="Elhadi Belghache" userId="25bd9855-c3c8-4fe0-90d6-09dac4ca243f" providerId="ADAL" clId="{458196EB-EEBC-48AB-B259-E7649F7E1AA1}" dt="2022-04-23T13:22:56.605" v="1969" actId="164"/>
          <ac:picMkLst>
            <pc:docMk/>
            <pc:sldMk cId="1396421997" sldId="289"/>
            <ac:picMk id="3" creationId="{A057E3C8-0D1C-4CEA-9F5A-6A364B1D3854}"/>
          </ac:picMkLst>
        </pc:picChg>
        <pc:picChg chg="add del mod">
          <ac:chgData name="Elhadi Belghache" userId="25bd9855-c3c8-4fe0-90d6-09dac4ca243f" providerId="ADAL" clId="{458196EB-EEBC-48AB-B259-E7649F7E1AA1}" dt="2022-04-23T13:07:38.205" v="1801" actId="478"/>
          <ac:picMkLst>
            <pc:docMk/>
            <pc:sldMk cId="1396421997" sldId="289"/>
            <ac:picMk id="6" creationId="{87941D9E-04D9-4269-9AFF-A05F7836D3BD}"/>
          </ac:picMkLst>
        </pc:picChg>
        <pc:picChg chg="add mod">
          <ac:chgData name="Elhadi Belghache" userId="25bd9855-c3c8-4fe0-90d6-09dac4ca243f" providerId="ADAL" clId="{458196EB-EEBC-48AB-B259-E7649F7E1AA1}" dt="2022-04-23T17:10:17.508" v="4127"/>
          <ac:picMkLst>
            <pc:docMk/>
            <pc:sldMk cId="1396421997" sldId="289"/>
            <ac:picMk id="9" creationId="{5C849E4C-3A7C-4D6D-83EA-E142843FC30F}"/>
          </ac:picMkLst>
        </pc:picChg>
        <pc:picChg chg="add mod">
          <ac:chgData name="Elhadi Belghache" userId="25bd9855-c3c8-4fe0-90d6-09dac4ca243f" providerId="ADAL" clId="{458196EB-EEBC-48AB-B259-E7649F7E1AA1}" dt="2022-04-23T13:23:11.914" v="1974" actId="164"/>
          <ac:picMkLst>
            <pc:docMk/>
            <pc:sldMk cId="1396421997" sldId="289"/>
            <ac:picMk id="12" creationId="{EE2424B6-74D5-415B-813B-99211AF8D4C2}"/>
          </ac:picMkLst>
        </pc:picChg>
        <pc:picChg chg="add del mod">
          <ac:chgData name="Elhadi Belghache" userId="25bd9855-c3c8-4fe0-90d6-09dac4ca243f" providerId="ADAL" clId="{458196EB-EEBC-48AB-B259-E7649F7E1AA1}" dt="2022-04-23T13:14:34.635" v="1828" actId="478"/>
          <ac:picMkLst>
            <pc:docMk/>
            <pc:sldMk cId="1396421997" sldId="289"/>
            <ac:picMk id="15" creationId="{BF066042-6DC2-4177-9AFE-92D13ED7D200}"/>
          </ac:picMkLst>
        </pc:picChg>
        <pc:picChg chg="add mod">
          <ac:chgData name="Elhadi Belghache" userId="25bd9855-c3c8-4fe0-90d6-09dac4ca243f" providerId="ADAL" clId="{458196EB-EEBC-48AB-B259-E7649F7E1AA1}" dt="2022-04-23T13:14:48.704" v="1833" actId="1076"/>
          <ac:picMkLst>
            <pc:docMk/>
            <pc:sldMk cId="1396421997" sldId="289"/>
            <ac:picMk id="17" creationId="{79B4063E-AE35-4600-BA95-421510F97069}"/>
          </ac:picMkLst>
        </pc:picChg>
        <pc:cxnChg chg="mod">
          <ac:chgData name="Elhadi Belghache" userId="25bd9855-c3c8-4fe0-90d6-09dac4ca243f" providerId="ADAL" clId="{458196EB-EEBC-48AB-B259-E7649F7E1AA1}" dt="2022-04-23T13:26:00.522" v="2017" actId="14100"/>
          <ac:cxnSpMkLst>
            <pc:docMk/>
            <pc:sldMk cId="1396421997" sldId="289"/>
            <ac:cxnSpMk id="42" creationId="{3046A2F5-F057-4118-928C-3600ECA71D98}"/>
          </ac:cxnSpMkLst>
        </pc:cxnChg>
        <pc:cxnChg chg="add mod">
          <ac:chgData name="Elhadi Belghache" userId="25bd9855-c3c8-4fe0-90d6-09dac4ca243f" providerId="ADAL" clId="{458196EB-EEBC-48AB-B259-E7649F7E1AA1}" dt="2022-04-23T13:24:38.714" v="2009" actId="14100"/>
          <ac:cxnSpMkLst>
            <pc:docMk/>
            <pc:sldMk cId="1396421997" sldId="289"/>
            <ac:cxnSpMk id="50" creationId="{5D232ED2-6941-4C9A-A741-52CA8DF98472}"/>
          </ac:cxnSpMkLst>
        </pc:cxnChg>
        <pc:cxnChg chg="mod">
          <ac:chgData name="Elhadi Belghache" userId="25bd9855-c3c8-4fe0-90d6-09dac4ca243f" providerId="ADAL" clId="{458196EB-EEBC-48AB-B259-E7649F7E1AA1}" dt="2022-04-23T13:20:51.286" v="1918" actId="14100"/>
          <ac:cxnSpMkLst>
            <pc:docMk/>
            <pc:sldMk cId="1396421997" sldId="289"/>
            <ac:cxnSpMk id="53" creationId="{A220981B-EEFA-4570-85D1-2EEFCFBC9BFC}"/>
          </ac:cxnSpMkLst>
        </pc:cxnChg>
      </pc:sldChg>
      <pc:sldChg chg="addSp delSp modSp add mod">
        <pc:chgData name="Elhadi Belghache" userId="25bd9855-c3c8-4fe0-90d6-09dac4ca243f" providerId="ADAL" clId="{458196EB-EEBC-48AB-B259-E7649F7E1AA1}" dt="2022-04-23T17:10:58.355" v="4131"/>
        <pc:sldMkLst>
          <pc:docMk/>
          <pc:sldMk cId="3578951167" sldId="290"/>
        </pc:sldMkLst>
        <pc:spChg chg="mod">
          <ac:chgData name="Elhadi Belghache" userId="25bd9855-c3c8-4fe0-90d6-09dac4ca243f" providerId="ADAL" clId="{458196EB-EEBC-48AB-B259-E7649F7E1AA1}" dt="2022-04-23T12:56:46.824" v="1751" actId="113"/>
          <ac:spMkLst>
            <pc:docMk/>
            <pc:sldMk cId="3578951167" sldId="290"/>
            <ac:spMk id="4" creationId="{958B6320-FBA1-4C75-B27D-9E9A0437CEFB}"/>
          </ac:spMkLst>
        </pc:spChg>
        <pc:spChg chg="add del mod ord">
          <ac:chgData name="Elhadi Belghache" userId="25bd9855-c3c8-4fe0-90d6-09dac4ca243f" providerId="ADAL" clId="{458196EB-EEBC-48AB-B259-E7649F7E1AA1}" dt="2022-04-23T12:36:49.690" v="1405" actId="6549"/>
          <ac:spMkLst>
            <pc:docMk/>
            <pc:sldMk cId="3578951167" sldId="290"/>
            <ac:spMk id="6" creationId="{F789DDEC-4F58-4D01-9863-C6A0CE7D4C5F}"/>
          </ac:spMkLst>
        </pc:spChg>
        <pc:spChg chg="add del">
          <ac:chgData name="Elhadi Belghache" userId="25bd9855-c3c8-4fe0-90d6-09dac4ca243f" providerId="ADAL" clId="{458196EB-EEBC-48AB-B259-E7649F7E1AA1}" dt="2022-04-23T12:34:06.504" v="1365" actId="22"/>
          <ac:spMkLst>
            <pc:docMk/>
            <pc:sldMk cId="3578951167" sldId="290"/>
            <ac:spMk id="11" creationId="{5A70FD79-AC56-4A69-8FCA-E0847075B7E7}"/>
          </ac:spMkLst>
        </pc:spChg>
        <pc:spChg chg="add del">
          <ac:chgData name="Elhadi Belghache" userId="25bd9855-c3c8-4fe0-90d6-09dac4ca243f" providerId="ADAL" clId="{458196EB-EEBC-48AB-B259-E7649F7E1AA1}" dt="2022-04-23T12:34:26.632" v="1367" actId="22"/>
          <ac:spMkLst>
            <pc:docMk/>
            <pc:sldMk cId="3578951167" sldId="290"/>
            <ac:spMk id="13" creationId="{5624B666-F61E-4AA3-B250-55F19BA33743}"/>
          </ac:spMkLst>
        </pc:spChg>
        <pc:picChg chg="del">
          <ac:chgData name="Elhadi Belghache" userId="25bd9855-c3c8-4fe0-90d6-09dac4ca243f" providerId="ADAL" clId="{458196EB-EEBC-48AB-B259-E7649F7E1AA1}" dt="2022-04-23T12:33:14.816" v="1357" actId="478"/>
          <ac:picMkLst>
            <pc:docMk/>
            <pc:sldMk cId="3578951167" sldId="290"/>
            <ac:picMk id="5" creationId="{C19797B4-B8B9-42F2-B63B-BC480CDF21CB}"/>
          </ac:picMkLst>
        </pc:picChg>
        <pc:picChg chg="del">
          <ac:chgData name="Elhadi Belghache" userId="25bd9855-c3c8-4fe0-90d6-09dac4ca243f" providerId="ADAL" clId="{458196EB-EEBC-48AB-B259-E7649F7E1AA1}" dt="2022-04-23T12:32:56.590" v="1355" actId="478"/>
          <ac:picMkLst>
            <pc:docMk/>
            <pc:sldMk cId="3578951167" sldId="290"/>
            <ac:picMk id="7" creationId="{405854D3-B7B2-4934-845E-2D3476D3CF25}"/>
          </ac:picMkLst>
        </pc:picChg>
        <pc:picChg chg="add del mod">
          <ac:chgData name="Elhadi Belghache" userId="25bd9855-c3c8-4fe0-90d6-09dac4ca243f" providerId="ADAL" clId="{458196EB-EEBC-48AB-B259-E7649F7E1AA1}" dt="2022-04-23T12:34:39.369" v="1371"/>
          <ac:picMkLst>
            <pc:docMk/>
            <pc:sldMk cId="3578951167" sldId="290"/>
            <ac:picMk id="9" creationId="{549AE412-3018-4DDB-83FC-D62B583A046F}"/>
          </ac:picMkLst>
        </pc:picChg>
        <pc:picChg chg="add mod">
          <ac:chgData name="Elhadi Belghache" userId="25bd9855-c3c8-4fe0-90d6-09dac4ca243f" providerId="ADAL" clId="{458196EB-EEBC-48AB-B259-E7649F7E1AA1}" dt="2022-04-23T17:10:58.355" v="4131"/>
          <ac:picMkLst>
            <pc:docMk/>
            <pc:sldMk cId="3578951167" sldId="290"/>
            <ac:picMk id="14" creationId="{E9B208FF-6CFF-4C56-B964-5CB8DBD283AE}"/>
          </ac:picMkLst>
        </pc:picChg>
      </pc:sldChg>
      <pc:sldChg chg="addSp delSp modSp add mod">
        <pc:chgData name="Elhadi Belghache" userId="25bd9855-c3c8-4fe0-90d6-09dac4ca243f" providerId="ADAL" clId="{458196EB-EEBC-48AB-B259-E7649F7E1AA1}" dt="2022-04-23T13:35:23.908" v="2068" actId="1076"/>
        <pc:sldMkLst>
          <pc:docMk/>
          <pc:sldMk cId="3351082235" sldId="291"/>
        </pc:sldMkLst>
        <pc:spChg chg="add mod">
          <ac:chgData name="Elhadi Belghache" userId="25bd9855-c3c8-4fe0-90d6-09dac4ca243f" providerId="ADAL" clId="{458196EB-EEBC-48AB-B259-E7649F7E1AA1}" dt="2022-04-23T13:33:45.044" v="2050" actId="403"/>
          <ac:spMkLst>
            <pc:docMk/>
            <pc:sldMk cId="3351082235" sldId="291"/>
            <ac:spMk id="2" creationId="{A83BE4AE-2B03-477B-A3ED-01C37EDE23A3}"/>
          </ac:spMkLst>
        </pc:spChg>
        <pc:spChg chg="mod">
          <ac:chgData name="Elhadi Belghache" userId="25bd9855-c3c8-4fe0-90d6-09dac4ca243f" providerId="ADAL" clId="{458196EB-EEBC-48AB-B259-E7649F7E1AA1}" dt="2022-04-23T12:56:52.674" v="1753" actId="113"/>
          <ac:spMkLst>
            <pc:docMk/>
            <pc:sldMk cId="3351082235" sldId="291"/>
            <ac:spMk id="4" creationId="{958B6320-FBA1-4C75-B27D-9E9A0437CEFB}"/>
          </ac:spMkLst>
        </pc:spChg>
        <pc:spChg chg="mod">
          <ac:chgData name="Elhadi Belghache" userId="25bd9855-c3c8-4fe0-90d6-09dac4ca243f" providerId="ADAL" clId="{458196EB-EEBC-48AB-B259-E7649F7E1AA1}" dt="2022-04-23T12:48:36.783" v="1649" actId="20577"/>
          <ac:spMkLst>
            <pc:docMk/>
            <pc:sldMk cId="3351082235" sldId="291"/>
            <ac:spMk id="6" creationId="{F789DDEC-4F58-4D01-9863-C6A0CE7D4C5F}"/>
          </ac:spMkLst>
        </pc:spChg>
        <pc:spChg chg="mod">
          <ac:chgData name="Elhadi Belghache" userId="25bd9855-c3c8-4fe0-90d6-09dac4ca243f" providerId="ADAL" clId="{458196EB-EEBC-48AB-B259-E7649F7E1AA1}" dt="2022-04-23T12:48:07.766" v="1641" actId="1076"/>
          <ac:spMkLst>
            <pc:docMk/>
            <pc:sldMk cId="3351082235" sldId="291"/>
            <ac:spMk id="9" creationId="{C214892A-DCB6-40A0-922A-19C567173D0B}"/>
          </ac:spMkLst>
        </pc:spChg>
        <pc:spChg chg="mod">
          <ac:chgData name="Elhadi Belghache" userId="25bd9855-c3c8-4fe0-90d6-09dac4ca243f" providerId="ADAL" clId="{458196EB-EEBC-48AB-B259-E7649F7E1AA1}" dt="2022-04-23T13:35:03.785" v="2065" actId="1036"/>
          <ac:spMkLst>
            <pc:docMk/>
            <pc:sldMk cId="3351082235" sldId="291"/>
            <ac:spMk id="12" creationId="{134770A5-A9AA-498D-B948-82BB7C9A5204}"/>
          </ac:spMkLst>
        </pc:spChg>
        <pc:spChg chg="mod">
          <ac:chgData name="Elhadi Belghache" userId="25bd9855-c3c8-4fe0-90d6-09dac4ca243f" providerId="ADAL" clId="{458196EB-EEBC-48AB-B259-E7649F7E1AA1}" dt="2022-04-23T13:35:23.908" v="2068" actId="1076"/>
          <ac:spMkLst>
            <pc:docMk/>
            <pc:sldMk cId="3351082235" sldId="291"/>
            <ac:spMk id="16" creationId="{E252D269-3535-4395-A2FA-CEA7D913CF6B}"/>
          </ac:spMkLst>
        </pc:spChg>
        <pc:spChg chg="add mod">
          <ac:chgData name="Elhadi Belghache" userId="25bd9855-c3c8-4fe0-90d6-09dac4ca243f" providerId="ADAL" clId="{458196EB-EEBC-48AB-B259-E7649F7E1AA1}" dt="2022-04-23T13:34:20.071" v="2055" actId="1076"/>
          <ac:spMkLst>
            <pc:docMk/>
            <pc:sldMk cId="3351082235" sldId="291"/>
            <ac:spMk id="17" creationId="{36C2E08F-0CAD-477C-8ACA-B5538B5BBA95}"/>
          </ac:spMkLst>
        </pc:spChg>
        <pc:spChg chg="add mod">
          <ac:chgData name="Elhadi Belghache" userId="25bd9855-c3c8-4fe0-90d6-09dac4ca243f" providerId="ADAL" clId="{458196EB-EEBC-48AB-B259-E7649F7E1AA1}" dt="2022-04-23T13:34:35.748" v="2058" actId="1076"/>
          <ac:spMkLst>
            <pc:docMk/>
            <pc:sldMk cId="3351082235" sldId="291"/>
            <ac:spMk id="18" creationId="{71833EDF-6574-42A3-8137-6D1BD768ABA1}"/>
          </ac:spMkLst>
        </pc:spChg>
        <pc:grpChg chg="add mod">
          <ac:chgData name="Elhadi Belghache" userId="25bd9855-c3c8-4fe0-90d6-09dac4ca243f" providerId="ADAL" clId="{458196EB-EEBC-48AB-B259-E7649F7E1AA1}" dt="2022-04-23T12:47:59.515" v="1639" actId="14100"/>
          <ac:grpSpMkLst>
            <pc:docMk/>
            <pc:sldMk cId="3351082235" sldId="291"/>
            <ac:grpSpMk id="7" creationId="{F4494B7C-C969-4F06-BB9D-4EA0F2FE1D10}"/>
          </ac:grpSpMkLst>
        </pc:grpChg>
        <pc:grpChg chg="add mod">
          <ac:chgData name="Elhadi Belghache" userId="25bd9855-c3c8-4fe0-90d6-09dac4ca243f" providerId="ADAL" clId="{458196EB-EEBC-48AB-B259-E7649F7E1AA1}" dt="2022-04-23T12:48:35.560" v="1648" actId="1076"/>
          <ac:grpSpMkLst>
            <pc:docMk/>
            <pc:sldMk cId="3351082235" sldId="291"/>
            <ac:grpSpMk id="10" creationId="{4A703359-1C4A-4818-B9D9-4A07F05F7ACE}"/>
          </ac:grpSpMkLst>
        </pc:grpChg>
        <pc:grpChg chg="add mod">
          <ac:chgData name="Elhadi Belghache" userId="25bd9855-c3c8-4fe0-90d6-09dac4ca243f" providerId="ADAL" clId="{458196EB-EEBC-48AB-B259-E7649F7E1AA1}" dt="2022-04-23T12:48:52.193" v="1650" actId="1076"/>
          <ac:grpSpMkLst>
            <pc:docMk/>
            <pc:sldMk cId="3351082235" sldId="291"/>
            <ac:grpSpMk id="13" creationId="{5CEC42C1-5380-4710-AE41-EED8C084B8F3}"/>
          </ac:grpSpMkLst>
        </pc:grpChg>
        <pc:picChg chg="del">
          <ac:chgData name="Elhadi Belghache" userId="25bd9855-c3c8-4fe0-90d6-09dac4ca243f" providerId="ADAL" clId="{458196EB-EEBC-48AB-B259-E7649F7E1AA1}" dt="2022-04-23T12:37:59.007" v="1436" actId="478"/>
          <ac:picMkLst>
            <pc:docMk/>
            <pc:sldMk cId="3351082235" sldId="291"/>
            <ac:picMk id="14" creationId="{E9B208FF-6CFF-4C56-B964-5CB8DBD283AE}"/>
          </ac:picMkLst>
        </pc:picChg>
        <pc:cxnChg chg="mod">
          <ac:chgData name="Elhadi Belghache" userId="25bd9855-c3c8-4fe0-90d6-09dac4ca243f" providerId="ADAL" clId="{458196EB-EEBC-48AB-B259-E7649F7E1AA1}" dt="2022-04-23T12:41:54.518" v="1537"/>
          <ac:cxnSpMkLst>
            <pc:docMk/>
            <pc:sldMk cId="3351082235" sldId="291"/>
            <ac:cxnSpMk id="8" creationId="{A3D61BE2-37EA-4806-8E86-F53B2098E6C1}"/>
          </ac:cxnSpMkLst>
        </pc:cxnChg>
        <pc:cxnChg chg="mod">
          <ac:chgData name="Elhadi Belghache" userId="25bd9855-c3c8-4fe0-90d6-09dac4ca243f" providerId="ADAL" clId="{458196EB-EEBC-48AB-B259-E7649F7E1AA1}" dt="2022-04-23T13:34:13.574" v="2054" actId="14100"/>
          <ac:cxnSpMkLst>
            <pc:docMk/>
            <pc:sldMk cId="3351082235" sldId="291"/>
            <ac:cxnSpMk id="11" creationId="{3512362C-60A8-406B-9B2A-9CF71524CBBD}"/>
          </ac:cxnSpMkLst>
        </pc:cxnChg>
        <pc:cxnChg chg="mod">
          <ac:chgData name="Elhadi Belghache" userId="25bd9855-c3c8-4fe0-90d6-09dac4ca243f" providerId="ADAL" clId="{458196EB-EEBC-48AB-B259-E7649F7E1AA1}" dt="2022-04-23T13:34:30.044" v="2057" actId="14100"/>
          <ac:cxnSpMkLst>
            <pc:docMk/>
            <pc:sldMk cId="3351082235" sldId="291"/>
            <ac:cxnSpMk id="15" creationId="{FCD15D79-779B-4A22-A958-51C9A2993F09}"/>
          </ac:cxnSpMkLst>
        </pc:cxnChg>
      </pc:sldChg>
      <pc:sldChg chg="addSp delSp modSp add mod">
        <pc:chgData name="Elhadi Belghache" userId="25bd9855-c3c8-4fe0-90d6-09dac4ca243f" providerId="ADAL" clId="{458196EB-EEBC-48AB-B259-E7649F7E1AA1}" dt="2022-04-23T17:11:44.037" v="4133"/>
        <pc:sldMkLst>
          <pc:docMk/>
          <pc:sldMk cId="2556206084" sldId="292"/>
        </pc:sldMkLst>
        <pc:spChg chg="mod">
          <ac:chgData name="Elhadi Belghache" userId="25bd9855-c3c8-4fe0-90d6-09dac4ca243f" providerId="ADAL" clId="{458196EB-EEBC-48AB-B259-E7649F7E1AA1}" dt="2022-04-23T13:51:19.727" v="2285" actId="20577"/>
          <ac:spMkLst>
            <pc:docMk/>
            <pc:sldMk cId="2556206084" sldId="292"/>
            <ac:spMk id="4" creationId="{566EEFCD-CFC8-4B50-BCAC-17E73DAA2F67}"/>
          </ac:spMkLst>
        </pc:spChg>
        <pc:spChg chg="mod">
          <ac:chgData name="Elhadi Belghache" userId="25bd9855-c3c8-4fe0-90d6-09dac4ca243f" providerId="ADAL" clId="{458196EB-EEBC-48AB-B259-E7649F7E1AA1}" dt="2022-04-23T13:37:03.867" v="2097" actId="20577"/>
          <ac:spMkLst>
            <pc:docMk/>
            <pc:sldMk cId="2556206084" sldId="292"/>
            <ac:spMk id="11" creationId="{DFC45420-5D18-40F4-AB7B-FB3875FCA4DF}"/>
          </ac:spMkLst>
        </pc:spChg>
        <pc:spChg chg="add mod">
          <ac:chgData name="Elhadi Belghache" userId="25bd9855-c3c8-4fe0-90d6-09dac4ca243f" providerId="ADAL" clId="{458196EB-EEBC-48AB-B259-E7649F7E1AA1}" dt="2022-04-23T13:49:19.136" v="2263" actId="1076"/>
          <ac:spMkLst>
            <pc:docMk/>
            <pc:sldMk cId="2556206084" sldId="292"/>
            <ac:spMk id="13" creationId="{E411BF77-C534-4088-80E6-16575964C67B}"/>
          </ac:spMkLst>
        </pc:spChg>
        <pc:spChg chg="del mod topLvl">
          <ac:chgData name="Elhadi Belghache" userId="25bd9855-c3c8-4fe0-90d6-09dac4ca243f" providerId="ADAL" clId="{458196EB-EEBC-48AB-B259-E7649F7E1AA1}" dt="2022-04-23T13:42:00.104" v="2198" actId="478"/>
          <ac:spMkLst>
            <pc:docMk/>
            <pc:sldMk cId="2556206084" sldId="292"/>
            <ac:spMk id="36" creationId="{8E728325-AA6D-454C-8590-FE211328B159}"/>
          </ac:spMkLst>
        </pc:spChg>
        <pc:spChg chg="del">
          <ac:chgData name="Elhadi Belghache" userId="25bd9855-c3c8-4fe0-90d6-09dac4ca243f" providerId="ADAL" clId="{458196EB-EEBC-48AB-B259-E7649F7E1AA1}" dt="2022-04-23T13:27:16.058" v="2028" actId="478"/>
          <ac:spMkLst>
            <pc:docMk/>
            <pc:sldMk cId="2556206084" sldId="292"/>
            <ac:spMk id="47" creationId="{D3B4B7A0-64E9-4611-B783-D263A2D56CDE}"/>
          </ac:spMkLst>
        </pc:spChg>
        <pc:spChg chg="del">
          <ac:chgData name="Elhadi Belghache" userId="25bd9855-c3c8-4fe0-90d6-09dac4ca243f" providerId="ADAL" clId="{458196EB-EEBC-48AB-B259-E7649F7E1AA1}" dt="2022-04-23T13:27:14.922" v="2027" actId="478"/>
          <ac:spMkLst>
            <pc:docMk/>
            <pc:sldMk cId="2556206084" sldId="292"/>
            <ac:spMk id="48" creationId="{8AA7F74C-CEEB-4E83-ABEF-B7D30D1C59EF}"/>
          </ac:spMkLst>
        </pc:spChg>
        <pc:spChg chg="del">
          <ac:chgData name="Elhadi Belghache" userId="25bd9855-c3c8-4fe0-90d6-09dac4ca243f" providerId="ADAL" clId="{458196EB-EEBC-48AB-B259-E7649F7E1AA1}" dt="2022-04-23T13:27:20.601" v="2030" actId="478"/>
          <ac:spMkLst>
            <pc:docMk/>
            <pc:sldMk cId="2556206084" sldId="292"/>
            <ac:spMk id="51" creationId="{DE5BB204-5754-4428-A5CA-BE6B12CC706B}"/>
          </ac:spMkLst>
        </pc:spChg>
        <pc:spChg chg="del mod topLvl">
          <ac:chgData name="Elhadi Belghache" userId="25bd9855-c3c8-4fe0-90d6-09dac4ca243f" providerId="ADAL" clId="{458196EB-EEBC-48AB-B259-E7649F7E1AA1}" dt="2022-04-23T13:27:11.297" v="2024" actId="478"/>
          <ac:spMkLst>
            <pc:docMk/>
            <pc:sldMk cId="2556206084" sldId="292"/>
            <ac:spMk id="58" creationId="{B2B6B702-02AC-440B-9149-C6F080BA0800}"/>
          </ac:spMkLst>
        </pc:spChg>
        <pc:spChg chg="del">
          <ac:chgData name="Elhadi Belghache" userId="25bd9855-c3c8-4fe0-90d6-09dac4ca243f" providerId="ADAL" clId="{458196EB-EEBC-48AB-B259-E7649F7E1AA1}" dt="2022-04-23T13:27:17.906" v="2029" actId="478"/>
          <ac:spMkLst>
            <pc:docMk/>
            <pc:sldMk cId="2556206084" sldId="292"/>
            <ac:spMk id="63" creationId="{8968287F-B583-4BC6-8D66-D93A7CD3C8A4}"/>
          </ac:spMkLst>
        </pc:spChg>
        <pc:spChg chg="del">
          <ac:chgData name="Elhadi Belghache" userId="25bd9855-c3c8-4fe0-90d6-09dac4ca243f" providerId="ADAL" clId="{458196EB-EEBC-48AB-B259-E7649F7E1AA1}" dt="2022-04-23T13:27:25.178" v="2033" actId="478"/>
          <ac:spMkLst>
            <pc:docMk/>
            <pc:sldMk cId="2556206084" sldId="292"/>
            <ac:spMk id="64" creationId="{43303E44-3662-4FC2-86B9-611BB7CFAB82}"/>
          </ac:spMkLst>
        </pc:spChg>
        <pc:grpChg chg="del">
          <ac:chgData name="Elhadi Belghache" userId="25bd9855-c3c8-4fe0-90d6-09dac4ca243f" providerId="ADAL" clId="{458196EB-EEBC-48AB-B259-E7649F7E1AA1}" dt="2022-04-23T13:27:08.131" v="2023" actId="478"/>
          <ac:grpSpMkLst>
            <pc:docMk/>
            <pc:sldMk cId="2556206084" sldId="292"/>
            <ac:grpSpMk id="32" creationId="{5AAFDA04-B376-4076-9B27-1488E3C11244}"/>
          </ac:grpSpMkLst>
        </pc:grpChg>
        <pc:grpChg chg="del">
          <ac:chgData name="Elhadi Belghache" userId="25bd9855-c3c8-4fe0-90d6-09dac4ca243f" providerId="ADAL" clId="{458196EB-EEBC-48AB-B259-E7649F7E1AA1}" dt="2022-04-23T13:27:27.673" v="2035" actId="478"/>
          <ac:grpSpMkLst>
            <pc:docMk/>
            <pc:sldMk cId="2556206084" sldId="292"/>
            <ac:grpSpMk id="33" creationId="{E6632BE8-29EA-49BA-A493-CA8E3C4A2B94}"/>
          </ac:grpSpMkLst>
        </pc:grpChg>
        <pc:grpChg chg="add del mod">
          <ac:chgData name="Elhadi Belghache" userId="25bd9855-c3c8-4fe0-90d6-09dac4ca243f" providerId="ADAL" clId="{458196EB-EEBC-48AB-B259-E7649F7E1AA1}" dt="2022-04-23T13:42:00.104" v="2198" actId="478"/>
          <ac:grpSpMkLst>
            <pc:docMk/>
            <pc:sldMk cId="2556206084" sldId="292"/>
            <ac:grpSpMk id="34" creationId="{BB715540-36F4-434F-BC2D-E693E857E822}"/>
          </ac:grpSpMkLst>
        </pc:grpChg>
        <pc:grpChg chg="del">
          <ac:chgData name="Elhadi Belghache" userId="25bd9855-c3c8-4fe0-90d6-09dac4ca243f" providerId="ADAL" clId="{458196EB-EEBC-48AB-B259-E7649F7E1AA1}" dt="2022-04-23T13:27:12.691" v="2025" actId="478"/>
          <ac:grpSpMkLst>
            <pc:docMk/>
            <pc:sldMk cId="2556206084" sldId="292"/>
            <ac:grpSpMk id="41" creationId="{BA7C365A-2C93-4BAB-8502-99A5974F2CB0}"/>
          </ac:grpSpMkLst>
        </pc:grpChg>
        <pc:grpChg chg="del">
          <ac:chgData name="Elhadi Belghache" userId="25bd9855-c3c8-4fe0-90d6-09dac4ca243f" providerId="ADAL" clId="{458196EB-EEBC-48AB-B259-E7649F7E1AA1}" dt="2022-04-23T13:27:26.705" v="2034" actId="478"/>
          <ac:grpSpMkLst>
            <pc:docMk/>
            <pc:sldMk cId="2556206084" sldId="292"/>
            <ac:grpSpMk id="52" creationId="{B6BC78E2-2654-4318-8534-D3135216EC61}"/>
          </ac:grpSpMkLst>
        </pc:grpChg>
        <pc:picChg chg="del topLvl">
          <ac:chgData name="Elhadi Belghache" userId="25bd9855-c3c8-4fe0-90d6-09dac4ca243f" providerId="ADAL" clId="{458196EB-EEBC-48AB-B259-E7649F7E1AA1}" dt="2022-04-23T13:27:08.131" v="2023" actId="478"/>
          <ac:picMkLst>
            <pc:docMk/>
            <pc:sldMk cId="2556206084" sldId="292"/>
            <ac:picMk id="3" creationId="{A057E3C8-0D1C-4CEA-9F5A-6A364B1D3854}"/>
          </ac:picMkLst>
        </pc:picChg>
        <pc:picChg chg="add mod">
          <ac:chgData name="Elhadi Belghache" userId="25bd9855-c3c8-4fe0-90d6-09dac4ca243f" providerId="ADAL" clId="{458196EB-EEBC-48AB-B259-E7649F7E1AA1}" dt="2022-04-23T17:11:44.037" v="4133"/>
          <ac:picMkLst>
            <pc:docMk/>
            <pc:sldMk cId="2556206084" sldId="292"/>
            <ac:picMk id="5" creationId="{1C558758-9F37-4E16-AD4E-B23A572E258C}"/>
          </ac:picMkLst>
        </pc:picChg>
        <pc:picChg chg="add mod">
          <ac:chgData name="Elhadi Belghache" userId="25bd9855-c3c8-4fe0-90d6-09dac4ca243f" providerId="ADAL" clId="{458196EB-EEBC-48AB-B259-E7649F7E1AA1}" dt="2022-04-23T17:10:34.699" v="4129"/>
          <ac:picMkLst>
            <pc:docMk/>
            <pc:sldMk cId="2556206084" sldId="292"/>
            <ac:picMk id="7" creationId="{F85A4C98-D74C-4A94-A555-218C9CD3EAB0}"/>
          </ac:picMkLst>
        </pc:picChg>
        <pc:picChg chg="del">
          <ac:chgData name="Elhadi Belghache" userId="25bd9855-c3c8-4fe0-90d6-09dac4ca243f" providerId="ADAL" clId="{458196EB-EEBC-48AB-B259-E7649F7E1AA1}" dt="2022-04-23T13:27:13.450" v="2026" actId="478"/>
          <ac:picMkLst>
            <pc:docMk/>
            <pc:sldMk cId="2556206084" sldId="292"/>
            <ac:picMk id="9" creationId="{5C849E4C-3A7C-4D6D-83EA-E142843FC30F}"/>
          </ac:picMkLst>
        </pc:picChg>
        <pc:picChg chg="add mod">
          <ac:chgData name="Elhadi Belghache" userId="25bd9855-c3c8-4fe0-90d6-09dac4ca243f" providerId="ADAL" clId="{458196EB-EEBC-48AB-B259-E7649F7E1AA1}" dt="2022-04-23T17:10:39.146" v="4130"/>
          <ac:picMkLst>
            <pc:docMk/>
            <pc:sldMk cId="2556206084" sldId="292"/>
            <ac:picMk id="10" creationId="{D2A4D256-7D7A-43D0-B653-D243594631B0}"/>
          </ac:picMkLst>
        </pc:picChg>
        <pc:picChg chg="del">
          <ac:chgData name="Elhadi Belghache" userId="25bd9855-c3c8-4fe0-90d6-09dac4ca243f" providerId="ADAL" clId="{458196EB-EEBC-48AB-B259-E7649F7E1AA1}" dt="2022-04-23T13:27:22.786" v="2032" actId="478"/>
          <ac:picMkLst>
            <pc:docMk/>
            <pc:sldMk cId="2556206084" sldId="292"/>
            <ac:picMk id="17" creationId="{79B4063E-AE35-4600-BA95-421510F97069}"/>
          </ac:picMkLst>
        </pc:picChg>
        <pc:cxnChg chg="add del mod">
          <ac:chgData name="Elhadi Belghache" userId="25bd9855-c3c8-4fe0-90d6-09dac4ca243f" providerId="ADAL" clId="{458196EB-EEBC-48AB-B259-E7649F7E1AA1}" dt="2022-04-23T13:39:38.554" v="2154"/>
          <ac:cxnSpMkLst>
            <pc:docMk/>
            <pc:sldMk cId="2556206084" sldId="292"/>
            <ac:cxnSpMk id="31" creationId="{3369B8D0-3549-452F-AF51-86516D31EB00}"/>
          </ac:cxnSpMkLst>
        </pc:cxnChg>
        <pc:cxnChg chg="add del mod topLvl">
          <ac:chgData name="Elhadi Belghache" userId="25bd9855-c3c8-4fe0-90d6-09dac4ca243f" providerId="ADAL" clId="{458196EB-EEBC-48AB-B259-E7649F7E1AA1}" dt="2022-04-23T13:49:10.632" v="2262" actId="1037"/>
          <ac:cxnSpMkLst>
            <pc:docMk/>
            <pc:sldMk cId="2556206084" sldId="292"/>
            <ac:cxnSpMk id="35" creationId="{1754152D-B751-4C28-9DB4-3D442AA755A8}"/>
          </ac:cxnSpMkLst>
        </pc:cxnChg>
        <pc:cxnChg chg="del">
          <ac:chgData name="Elhadi Belghache" userId="25bd9855-c3c8-4fe0-90d6-09dac4ca243f" providerId="ADAL" clId="{458196EB-EEBC-48AB-B259-E7649F7E1AA1}" dt="2022-04-23T13:27:21.810" v="2031" actId="478"/>
          <ac:cxnSpMkLst>
            <pc:docMk/>
            <pc:sldMk cId="2556206084" sldId="292"/>
            <ac:cxnSpMk id="50" creationId="{5D232ED2-6941-4C9A-A741-52CA8DF98472}"/>
          </ac:cxnSpMkLst>
        </pc:cxnChg>
      </pc:sldChg>
      <pc:sldChg chg="add del">
        <pc:chgData name="Elhadi Belghache" userId="25bd9855-c3c8-4fe0-90d6-09dac4ca243f" providerId="ADAL" clId="{458196EB-EEBC-48AB-B259-E7649F7E1AA1}" dt="2022-04-23T13:26:41.919" v="2019" actId="47"/>
        <pc:sldMkLst>
          <pc:docMk/>
          <pc:sldMk cId="2684670682" sldId="292"/>
        </pc:sldMkLst>
      </pc:sldChg>
      <pc:sldChg chg="modSp add mod">
        <pc:chgData name="Elhadi Belghache" userId="25bd9855-c3c8-4fe0-90d6-09dac4ca243f" providerId="ADAL" clId="{458196EB-EEBC-48AB-B259-E7649F7E1AA1}" dt="2022-04-23T17:31:30.403" v="4468" actId="20577"/>
        <pc:sldMkLst>
          <pc:docMk/>
          <pc:sldMk cId="2154881766" sldId="293"/>
        </pc:sldMkLst>
        <pc:spChg chg="mod">
          <ac:chgData name="Elhadi Belghache" userId="25bd9855-c3c8-4fe0-90d6-09dac4ca243f" providerId="ADAL" clId="{458196EB-EEBC-48AB-B259-E7649F7E1AA1}" dt="2022-04-23T17:31:30.403" v="4468" actId="20577"/>
          <ac:spMkLst>
            <pc:docMk/>
            <pc:sldMk cId="2154881766" sldId="293"/>
            <ac:spMk id="6" creationId="{F317138E-7D63-4FB3-A276-64F43BE70681}"/>
          </ac:spMkLst>
        </pc:spChg>
      </pc:sldChg>
      <pc:sldChg chg="addSp delSp modSp add mod">
        <pc:chgData name="Elhadi Belghache" userId="25bd9855-c3c8-4fe0-90d6-09dac4ca243f" providerId="ADAL" clId="{458196EB-EEBC-48AB-B259-E7649F7E1AA1}" dt="2022-04-23T17:43:45.807" v="4648" actId="1076"/>
        <pc:sldMkLst>
          <pc:docMk/>
          <pc:sldMk cId="2206325954" sldId="294"/>
        </pc:sldMkLst>
        <pc:spChg chg="add mod">
          <ac:chgData name="Elhadi Belghache" userId="25bd9855-c3c8-4fe0-90d6-09dac4ca243f" providerId="ADAL" clId="{458196EB-EEBC-48AB-B259-E7649F7E1AA1}" dt="2022-04-23T17:42:46.183" v="4615" actId="14100"/>
          <ac:spMkLst>
            <pc:docMk/>
            <pc:sldMk cId="2206325954" sldId="294"/>
            <ac:spMk id="13" creationId="{4DE3A373-E265-4D83-B71F-09F79DA7281D}"/>
          </ac:spMkLst>
        </pc:spChg>
        <pc:spChg chg="add mod">
          <ac:chgData name="Elhadi Belghache" userId="25bd9855-c3c8-4fe0-90d6-09dac4ca243f" providerId="ADAL" clId="{458196EB-EEBC-48AB-B259-E7649F7E1AA1}" dt="2022-04-23T17:43:45.807" v="4648" actId="1076"/>
          <ac:spMkLst>
            <pc:docMk/>
            <pc:sldMk cId="2206325954" sldId="294"/>
            <ac:spMk id="16" creationId="{6B452DD8-D260-473E-83C1-346240521155}"/>
          </ac:spMkLst>
        </pc:spChg>
        <pc:spChg chg="mod">
          <ac:chgData name="Elhadi Belghache" userId="25bd9855-c3c8-4fe0-90d6-09dac4ca243f" providerId="ADAL" clId="{458196EB-EEBC-48AB-B259-E7649F7E1AA1}" dt="2022-04-23T17:27:33.819" v="4366" actId="20577"/>
          <ac:spMkLst>
            <pc:docMk/>
            <pc:sldMk cId="2206325954" sldId="294"/>
            <ac:spMk id="18" creationId="{D4F0A2F5-323C-433E-96AB-609F5674BF9B}"/>
          </ac:spMkLst>
        </pc:spChg>
        <pc:picChg chg="del">
          <ac:chgData name="Elhadi Belghache" userId="25bd9855-c3c8-4fe0-90d6-09dac4ca243f" providerId="ADAL" clId="{458196EB-EEBC-48AB-B259-E7649F7E1AA1}" dt="2022-04-23T14:05:05.066" v="2349" actId="478"/>
          <ac:picMkLst>
            <pc:docMk/>
            <pc:sldMk cId="2206325954" sldId="294"/>
            <ac:picMk id="3" creationId="{0BE4B51E-B2A6-4C76-8F20-3626D4FCEE67}"/>
          </ac:picMkLst>
        </pc:picChg>
        <pc:picChg chg="add mod">
          <ac:chgData name="Elhadi Belghache" userId="25bd9855-c3c8-4fe0-90d6-09dac4ca243f" providerId="ADAL" clId="{458196EB-EEBC-48AB-B259-E7649F7E1AA1}" dt="2022-04-23T17:41:02.459" v="4594" actId="1037"/>
          <ac:picMkLst>
            <pc:docMk/>
            <pc:sldMk cId="2206325954" sldId="294"/>
            <ac:picMk id="4" creationId="{15E0709B-2231-43EB-819C-F073E555E5C2}"/>
          </ac:picMkLst>
        </pc:picChg>
        <pc:picChg chg="del">
          <ac:chgData name="Elhadi Belghache" userId="25bd9855-c3c8-4fe0-90d6-09dac4ca243f" providerId="ADAL" clId="{458196EB-EEBC-48AB-B259-E7649F7E1AA1}" dt="2022-04-23T14:05:05.694" v="2350" actId="478"/>
          <ac:picMkLst>
            <pc:docMk/>
            <pc:sldMk cId="2206325954" sldId="294"/>
            <ac:picMk id="6" creationId="{6074196E-AC41-48EF-BE63-DE29B25A8528}"/>
          </ac:picMkLst>
        </pc:picChg>
        <pc:picChg chg="del">
          <ac:chgData name="Elhadi Belghache" userId="25bd9855-c3c8-4fe0-90d6-09dac4ca243f" providerId="ADAL" clId="{458196EB-EEBC-48AB-B259-E7649F7E1AA1}" dt="2022-04-23T14:05:06.444" v="2351" actId="478"/>
          <ac:picMkLst>
            <pc:docMk/>
            <pc:sldMk cId="2206325954" sldId="294"/>
            <ac:picMk id="8" creationId="{4E40AE45-36CA-4759-8E82-91F1CC305C5D}"/>
          </ac:picMkLst>
        </pc:picChg>
        <pc:picChg chg="add mod">
          <ac:chgData name="Elhadi Belghache" userId="25bd9855-c3c8-4fe0-90d6-09dac4ca243f" providerId="ADAL" clId="{458196EB-EEBC-48AB-B259-E7649F7E1AA1}" dt="2022-04-23T17:41:02.459" v="4594" actId="1037"/>
          <ac:picMkLst>
            <pc:docMk/>
            <pc:sldMk cId="2206325954" sldId="294"/>
            <ac:picMk id="9" creationId="{8CD8FE67-5A62-4BC3-B5A0-FCC16E4FF2AF}"/>
          </ac:picMkLst>
        </pc:picChg>
        <pc:picChg chg="del">
          <ac:chgData name="Elhadi Belghache" userId="25bd9855-c3c8-4fe0-90d6-09dac4ca243f" providerId="ADAL" clId="{458196EB-EEBC-48AB-B259-E7649F7E1AA1}" dt="2022-04-23T14:05:07.494" v="2352" actId="478"/>
          <ac:picMkLst>
            <pc:docMk/>
            <pc:sldMk cId="2206325954" sldId="294"/>
            <ac:picMk id="10" creationId="{43244F22-74F0-4C72-B2D6-95F5BA5CBEDA}"/>
          </ac:picMkLst>
        </pc:picChg>
        <pc:picChg chg="add del mod">
          <ac:chgData name="Elhadi Belghache" userId="25bd9855-c3c8-4fe0-90d6-09dac4ca243f" providerId="ADAL" clId="{458196EB-EEBC-48AB-B259-E7649F7E1AA1}" dt="2022-04-23T14:09:53.426" v="2395" actId="21"/>
          <ac:picMkLst>
            <pc:docMk/>
            <pc:sldMk cId="2206325954" sldId="294"/>
            <ac:picMk id="12" creationId="{4BDBC2E6-43BF-4071-883F-2B8A4088A5D5}"/>
          </ac:picMkLst>
        </pc:picChg>
        <pc:picChg chg="add mod">
          <ac:chgData name="Elhadi Belghache" userId="25bd9855-c3c8-4fe0-90d6-09dac4ca243f" providerId="ADAL" clId="{458196EB-EEBC-48AB-B259-E7649F7E1AA1}" dt="2022-04-23T14:06:32.648" v="2367"/>
          <ac:picMkLst>
            <pc:docMk/>
            <pc:sldMk cId="2206325954" sldId="294"/>
            <ac:picMk id="14" creationId="{8BED9F91-E013-4CA6-986D-40E6A7611A37}"/>
          </ac:picMkLst>
        </pc:picChg>
        <pc:picChg chg="add mod">
          <ac:chgData name="Elhadi Belghache" userId="25bd9855-c3c8-4fe0-90d6-09dac4ca243f" providerId="ADAL" clId="{458196EB-EEBC-48AB-B259-E7649F7E1AA1}" dt="2022-04-23T17:41:04.641" v="4603" actId="1037"/>
          <ac:picMkLst>
            <pc:docMk/>
            <pc:sldMk cId="2206325954" sldId="294"/>
            <ac:picMk id="15" creationId="{800F2A02-C515-4E5C-9967-917453902FF2}"/>
          </ac:picMkLst>
        </pc:picChg>
      </pc:sldChg>
      <pc:sldChg chg="addSp delSp modSp add del mod">
        <pc:chgData name="Elhadi Belghache" userId="25bd9855-c3c8-4fe0-90d6-09dac4ca243f" providerId="ADAL" clId="{458196EB-EEBC-48AB-B259-E7649F7E1AA1}" dt="2022-04-23T14:12:51" v="2411" actId="47"/>
        <pc:sldMkLst>
          <pc:docMk/>
          <pc:sldMk cId="2464310021" sldId="295"/>
        </pc:sldMkLst>
        <pc:picChg chg="add del mod">
          <ac:chgData name="Elhadi Belghache" userId="25bd9855-c3c8-4fe0-90d6-09dac4ca243f" providerId="ADAL" clId="{458196EB-EEBC-48AB-B259-E7649F7E1AA1}" dt="2022-04-23T14:12:21.457" v="2402" actId="21"/>
          <ac:picMkLst>
            <pc:docMk/>
            <pc:sldMk cId="2464310021" sldId="295"/>
            <ac:picMk id="3" creationId="{490FF333-DF78-4CD1-A1EA-ABD0F85CB25D}"/>
          </ac:picMkLst>
        </pc:picChg>
        <pc:picChg chg="del">
          <ac:chgData name="Elhadi Belghache" userId="25bd9855-c3c8-4fe0-90d6-09dac4ca243f" providerId="ADAL" clId="{458196EB-EEBC-48AB-B259-E7649F7E1AA1}" dt="2022-04-23T14:06:37.105" v="2370" actId="478"/>
          <ac:picMkLst>
            <pc:docMk/>
            <pc:sldMk cId="2464310021" sldId="295"/>
            <ac:picMk id="4" creationId="{15E0709B-2231-43EB-819C-F073E555E5C2}"/>
          </ac:picMkLst>
        </pc:picChg>
        <pc:picChg chg="del mod">
          <ac:chgData name="Elhadi Belghache" userId="25bd9855-c3c8-4fe0-90d6-09dac4ca243f" providerId="ADAL" clId="{458196EB-EEBC-48AB-B259-E7649F7E1AA1}" dt="2022-04-23T14:06:37.573" v="2372" actId="478"/>
          <ac:picMkLst>
            <pc:docMk/>
            <pc:sldMk cId="2464310021" sldId="295"/>
            <ac:picMk id="9" creationId="{8CD8FE67-5A62-4BC3-B5A0-FCC16E4FF2AF}"/>
          </ac:picMkLst>
        </pc:picChg>
        <pc:picChg chg="del">
          <ac:chgData name="Elhadi Belghache" userId="25bd9855-c3c8-4fe0-90d6-09dac4ca243f" providerId="ADAL" clId="{458196EB-EEBC-48AB-B259-E7649F7E1AA1}" dt="2022-04-23T14:06:36.526" v="2369" actId="478"/>
          <ac:picMkLst>
            <pc:docMk/>
            <pc:sldMk cId="2464310021" sldId="295"/>
            <ac:picMk id="12" creationId="{4BDBC2E6-43BF-4071-883F-2B8A4088A5D5}"/>
          </ac:picMkLst>
        </pc:picChg>
      </pc:sldChg>
      <pc:sldChg chg="addSp delSp modSp add mod">
        <pc:chgData name="Elhadi Belghache" userId="25bd9855-c3c8-4fe0-90d6-09dac4ca243f" providerId="ADAL" clId="{458196EB-EEBC-48AB-B259-E7649F7E1AA1}" dt="2022-04-23T17:45:26.197" v="4671" actId="1076"/>
        <pc:sldMkLst>
          <pc:docMk/>
          <pc:sldMk cId="1683478379" sldId="296"/>
        </pc:sldMkLst>
        <pc:spChg chg="add mod">
          <ac:chgData name="Elhadi Belghache" userId="25bd9855-c3c8-4fe0-90d6-09dac4ca243f" providerId="ADAL" clId="{458196EB-EEBC-48AB-B259-E7649F7E1AA1}" dt="2022-04-23T17:44:39.389" v="4654" actId="164"/>
          <ac:spMkLst>
            <pc:docMk/>
            <pc:sldMk cId="1683478379" sldId="296"/>
            <ac:spMk id="9" creationId="{19CF56BB-D9A3-47C9-82B2-5FE8EECDFA4A}"/>
          </ac:spMkLst>
        </pc:spChg>
        <pc:spChg chg="add mod">
          <ac:chgData name="Elhadi Belghache" userId="25bd9855-c3c8-4fe0-90d6-09dac4ca243f" providerId="ADAL" clId="{458196EB-EEBC-48AB-B259-E7649F7E1AA1}" dt="2022-04-23T17:45:26.197" v="4671" actId="1076"/>
          <ac:spMkLst>
            <pc:docMk/>
            <pc:sldMk cId="1683478379" sldId="296"/>
            <ac:spMk id="10" creationId="{89227867-860E-4C1D-AF9D-1A8DFC7FC502}"/>
          </ac:spMkLst>
        </pc:spChg>
        <pc:spChg chg="mod">
          <ac:chgData name="Elhadi Belghache" userId="25bd9855-c3c8-4fe0-90d6-09dac4ca243f" providerId="ADAL" clId="{458196EB-EEBC-48AB-B259-E7649F7E1AA1}" dt="2022-04-23T17:27:43.498" v="4379" actId="20577"/>
          <ac:spMkLst>
            <pc:docMk/>
            <pc:sldMk cId="1683478379" sldId="296"/>
            <ac:spMk id="18" creationId="{D4F0A2F5-323C-433E-96AB-609F5674BF9B}"/>
          </ac:spMkLst>
        </pc:spChg>
        <pc:grpChg chg="add mod">
          <ac:chgData name="Elhadi Belghache" userId="25bd9855-c3c8-4fe0-90d6-09dac4ca243f" providerId="ADAL" clId="{458196EB-EEBC-48AB-B259-E7649F7E1AA1}" dt="2022-04-23T17:45:18.257" v="4670" actId="1076"/>
          <ac:grpSpMkLst>
            <pc:docMk/>
            <pc:sldMk cId="1683478379" sldId="296"/>
            <ac:grpSpMk id="8" creationId="{A8550FC3-FBE6-4998-94B9-12E4E480B395}"/>
          </ac:grpSpMkLst>
        </pc:grpChg>
        <pc:picChg chg="del">
          <ac:chgData name="Elhadi Belghache" userId="25bd9855-c3c8-4fe0-90d6-09dac4ca243f" providerId="ADAL" clId="{458196EB-EEBC-48AB-B259-E7649F7E1AA1}" dt="2022-04-23T14:07:15.997" v="2381" actId="478"/>
          <ac:picMkLst>
            <pc:docMk/>
            <pc:sldMk cId="1683478379" sldId="296"/>
            <ac:picMk id="3" creationId="{490FF333-DF78-4CD1-A1EA-ABD0F85CB25D}"/>
          </ac:picMkLst>
        </pc:picChg>
        <pc:picChg chg="add del mod">
          <ac:chgData name="Elhadi Belghache" userId="25bd9855-c3c8-4fe0-90d6-09dac4ca243f" providerId="ADAL" clId="{458196EB-EEBC-48AB-B259-E7649F7E1AA1}" dt="2022-04-23T14:50:48.291" v="2596" actId="478"/>
          <ac:picMkLst>
            <pc:docMk/>
            <pc:sldMk cId="1683478379" sldId="296"/>
            <ac:picMk id="4" creationId="{00574D78-3E54-4273-AB41-5D5620398CF2}"/>
          </ac:picMkLst>
        </pc:picChg>
        <pc:picChg chg="add mod">
          <ac:chgData name="Elhadi Belghache" userId="25bd9855-c3c8-4fe0-90d6-09dac4ca243f" providerId="ADAL" clId="{458196EB-EEBC-48AB-B259-E7649F7E1AA1}" dt="2022-04-23T17:44:46.467" v="4659" actId="1037"/>
          <ac:picMkLst>
            <pc:docMk/>
            <pc:sldMk cId="1683478379" sldId="296"/>
            <ac:picMk id="7" creationId="{B4842D27-A0D1-4E05-9F9F-9EFE4468378D}"/>
          </ac:picMkLst>
        </pc:picChg>
      </pc:sldChg>
      <pc:sldChg chg="addSp delSp modSp add mod ord">
        <pc:chgData name="Elhadi Belghache" userId="25bd9855-c3c8-4fe0-90d6-09dac4ca243f" providerId="ADAL" clId="{458196EB-EEBC-48AB-B259-E7649F7E1AA1}" dt="2022-04-23T17:45:56.396" v="4677" actId="14100"/>
        <pc:sldMkLst>
          <pc:docMk/>
          <pc:sldMk cId="4119590005" sldId="297"/>
        </pc:sldMkLst>
        <pc:spChg chg="add mod">
          <ac:chgData name="Elhadi Belghache" userId="25bd9855-c3c8-4fe0-90d6-09dac4ca243f" providerId="ADAL" clId="{458196EB-EEBC-48AB-B259-E7649F7E1AA1}" dt="2022-04-23T17:45:56.396" v="4677" actId="14100"/>
          <ac:spMkLst>
            <pc:docMk/>
            <pc:sldMk cId="4119590005" sldId="297"/>
            <ac:spMk id="8" creationId="{09CDD67A-FA1D-42F3-A782-F10F5217A14D}"/>
          </ac:spMkLst>
        </pc:spChg>
        <pc:spChg chg="add mod">
          <ac:chgData name="Elhadi Belghache" userId="25bd9855-c3c8-4fe0-90d6-09dac4ca243f" providerId="ADAL" clId="{458196EB-EEBC-48AB-B259-E7649F7E1AA1}" dt="2022-04-23T17:45:50.261" v="4675" actId="1076"/>
          <ac:spMkLst>
            <pc:docMk/>
            <pc:sldMk cId="4119590005" sldId="297"/>
            <ac:spMk id="9" creationId="{7DEAADB8-CD0D-4004-AC63-D616E524C76E}"/>
          </ac:spMkLst>
        </pc:spChg>
        <pc:spChg chg="mod">
          <ac:chgData name="Elhadi Belghache" userId="25bd9855-c3c8-4fe0-90d6-09dac4ca243f" providerId="ADAL" clId="{458196EB-EEBC-48AB-B259-E7649F7E1AA1}" dt="2022-04-23T17:28:13.571" v="4388" actId="20577"/>
          <ac:spMkLst>
            <pc:docMk/>
            <pc:sldMk cId="4119590005" sldId="297"/>
            <ac:spMk id="18" creationId="{D4F0A2F5-323C-433E-96AB-609F5674BF9B}"/>
          </ac:spMkLst>
        </pc:spChg>
        <pc:picChg chg="add del mod">
          <ac:chgData name="Elhadi Belghache" userId="25bd9855-c3c8-4fe0-90d6-09dac4ca243f" providerId="ADAL" clId="{458196EB-EEBC-48AB-B259-E7649F7E1AA1}" dt="2022-04-23T15:03:28.036" v="2687" actId="478"/>
          <ac:picMkLst>
            <pc:docMk/>
            <pc:sldMk cId="4119590005" sldId="297"/>
            <ac:picMk id="3" creationId="{9FED1492-BC30-430C-BA17-608E2420D9C3}"/>
          </ac:picMkLst>
        </pc:picChg>
        <pc:picChg chg="add del mod">
          <ac:chgData name="Elhadi Belghache" userId="25bd9855-c3c8-4fe0-90d6-09dac4ca243f" providerId="ADAL" clId="{458196EB-EEBC-48AB-B259-E7649F7E1AA1}" dt="2022-04-23T17:45:34.079" v="4672" actId="1076"/>
          <ac:picMkLst>
            <pc:docMk/>
            <pc:sldMk cId="4119590005" sldId="297"/>
            <ac:picMk id="6" creationId="{94C3999B-42D9-469F-A0DC-D1CEAA08DC29}"/>
          </ac:picMkLst>
        </pc:picChg>
      </pc:sldChg>
      <pc:sldChg chg="addSp delSp modSp add mod">
        <pc:chgData name="Elhadi Belghache" userId="25bd9855-c3c8-4fe0-90d6-09dac4ca243f" providerId="ADAL" clId="{458196EB-EEBC-48AB-B259-E7649F7E1AA1}" dt="2022-04-23T17:51:14.977" v="4778" actId="1036"/>
        <pc:sldMkLst>
          <pc:docMk/>
          <pc:sldMk cId="1738777771" sldId="298"/>
        </pc:sldMkLst>
        <pc:spChg chg="add mod">
          <ac:chgData name="Elhadi Belghache" userId="25bd9855-c3c8-4fe0-90d6-09dac4ca243f" providerId="ADAL" clId="{458196EB-EEBC-48AB-B259-E7649F7E1AA1}" dt="2022-04-23T17:50:23.051" v="4765" actId="1076"/>
          <ac:spMkLst>
            <pc:docMk/>
            <pc:sldMk cId="1738777771" sldId="298"/>
            <ac:spMk id="13" creationId="{BC56D6FE-4587-4DF5-BAE0-F841C1BA4C7C}"/>
          </ac:spMkLst>
        </pc:spChg>
        <pc:spChg chg="add mod">
          <ac:chgData name="Elhadi Belghache" userId="25bd9855-c3c8-4fe0-90d6-09dac4ca243f" providerId="ADAL" clId="{458196EB-EEBC-48AB-B259-E7649F7E1AA1}" dt="2022-04-23T17:49:05.590" v="4753" actId="1076"/>
          <ac:spMkLst>
            <pc:docMk/>
            <pc:sldMk cId="1738777771" sldId="298"/>
            <ac:spMk id="14" creationId="{0E980D77-8EE7-4C3D-B69D-3B3A92FE8952}"/>
          </ac:spMkLst>
        </pc:spChg>
        <pc:spChg chg="del mod topLvl">
          <ac:chgData name="Elhadi Belghache" userId="25bd9855-c3c8-4fe0-90d6-09dac4ca243f" providerId="ADAL" clId="{458196EB-EEBC-48AB-B259-E7649F7E1AA1}" dt="2022-04-23T17:49:22.426" v="4755" actId="478"/>
          <ac:spMkLst>
            <pc:docMk/>
            <pc:sldMk cId="1738777771" sldId="298"/>
            <ac:spMk id="17" creationId="{FFB89680-1086-4682-8933-8DF5518DD190}"/>
          </ac:spMkLst>
        </pc:spChg>
        <pc:spChg chg="mod">
          <ac:chgData name="Elhadi Belghache" userId="25bd9855-c3c8-4fe0-90d6-09dac4ca243f" providerId="ADAL" clId="{458196EB-EEBC-48AB-B259-E7649F7E1AA1}" dt="2022-04-23T17:29:39.828" v="4422" actId="20577"/>
          <ac:spMkLst>
            <pc:docMk/>
            <pc:sldMk cId="1738777771" sldId="298"/>
            <ac:spMk id="18" creationId="{D4F0A2F5-323C-433E-96AB-609F5674BF9B}"/>
          </ac:spMkLst>
        </pc:spChg>
        <pc:spChg chg="add mod">
          <ac:chgData name="Elhadi Belghache" userId="25bd9855-c3c8-4fe0-90d6-09dac4ca243f" providerId="ADAL" clId="{458196EB-EEBC-48AB-B259-E7649F7E1AA1}" dt="2022-04-23T17:51:00.376" v="4774" actId="1036"/>
          <ac:spMkLst>
            <pc:docMk/>
            <pc:sldMk cId="1738777771" sldId="298"/>
            <ac:spMk id="26" creationId="{924A0EEE-5BFE-4FBF-9832-E2B3827F3527}"/>
          </ac:spMkLst>
        </pc:spChg>
        <pc:spChg chg="add mod">
          <ac:chgData name="Elhadi Belghache" userId="25bd9855-c3c8-4fe0-90d6-09dac4ca243f" providerId="ADAL" clId="{458196EB-EEBC-48AB-B259-E7649F7E1AA1}" dt="2022-04-23T17:51:14.977" v="4778" actId="1036"/>
          <ac:spMkLst>
            <pc:docMk/>
            <pc:sldMk cId="1738777771" sldId="298"/>
            <ac:spMk id="27" creationId="{C20BC425-5DA2-4FD9-A7FF-065741C446A9}"/>
          </ac:spMkLst>
        </pc:spChg>
        <pc:grpChg chg="add del mod">
          <ac:chgData name="Elhadi Belghache" userId="25bd9855-c3c8-4fe0-90d6-09dac4ca243f" providerId="ADAL" clId="{458196EB-EEBC-48AB-B259-E7649F7E1AA1}" dt="2022-04-23T17:49:22.426" v="4755" actId="478"/>
          <ac:grpSpMkLst>
            <pc:docMk/>
            <pc:sldMk cId="1738777771" sldId="298"/>
            <ac:grpSpMk id="15" creationId="{20D4A2A2-A674-4568-874A-5DECCC1E0941}"/>
          </ac:grpSpMkLst>
        </pc:grpChg>
        <pc:picChg chg="del">
          <ac:chgData name="Elhadi Belghache" userId="25bd9855-c3c8-4fe0-90d6-09dac4ca243f" providerId="ADAL" clId="{458196EB-EEBC-48AB-B259-E7649F7E1AA1}" dt="2022-04-23T14:08:22.429" v="2392" actId="478"/>
          <ac:picMkLst>
            <pc:docMk/>
            <pc:sldMk cId="1738777771" sldId="298"/>
            <ac:picMk id="3" creationId="{9FED1492-BC30-430C-BA17-608E2420D9C3}"/>
          </ac:picMkLst>
        </pc:picChg>
        <pc:picChg chg="add del mod">
          <ac:chgData name="Elhadi Belghache" userId="25bd9855-c3c8-4fe0-90d6-09dac4ca243f" providerId="ADAL" clId="{458196EB-EEBC-48AB-B259-E7649F7E1AA1}" dt="2022-04-23T14:42:51.243" v="2579" actId="478"/>
          <ac:picMkLst>
            <pc:docMk/>
            <pc:sldMk cId="1738777771" sldId="298"/>
            <ac:picMk id="4" creationId="{A835D7A7-3A09-4DF7-85D5-A48A2EB7DD1E}"/>
          </ac:picMkLst>
        </pc:picChg>
        <pc:picChg chg="add del mod">
          <ac:chgData name="Elhadi Belghache" userId="25bd9855-c3c8-4fe0-90d6-09dac4ca243f" providerId="ADAL" clId="{458196EB-EEBC-48AB-B259-E7649F7E1AA1}" dt="2022-04-23T14:42:52.824" v="2580" actId="478"/>
          <ac:picMkLst>
            <pc:docMk/>
            <pc:sldMk cId="1738777771" sldId="298"/>
            <ac:picMk id="7" creationId="{5172B8E8-155F-4C01-A75B-E82EB551AFB2}"/>
          </ac:picMkLst>
        </pc:picChg>
        <pc:picChg chg="add mod">
          <ac:chgData name="Elhadi Belghache" userId="25bd9855-c3c8-4fe0-90d6-09dac4ca243f" providerId="ADAL" clId="{458196EB-EEBC-48AB-B259-E7649F7E1AA1}" dt="2022-04-23T17:21:02.987" v="4208" actId="1035"/>
          <ac:picMkLst>
            <pc:docMk/>
            <pc:sldMk cId="1738777771" sldId="298"/>
            <ac:picMk id="8" creationId="{F4AF6A53-8EDE-41AE-836D-B6EF0E579AB3}"/>
          </ac:picMkLst>
        </pc:picChg>
        <pc:picChg chg="add mod">
          <ac:chgData name="Elhadi Belghache" userId="25bd9855-c3c8-4fe0-90d6-09dac4ca243f" providerId="ADAL" clId="{458196EB-EEBC-48AB-B259-E7649F7E1AA1}" dt="2022-04-23T17:21:11.514" v="4210" actId="1036"/>
          <ac:picMkLst>
            <pc:docMk/>
            <pc:sldMk cId="1738777771" sldId="298"/>
            <ac:picMk id="10" creationId="{9C8FA03A-C71E-4325-A8C8-2EE5EC6C41A6}"/>
          </ac:picMkLst>
        </pc:picChg>
        <pc:cxnChg chg="mod topLvl">
          <ac:chgData name="Elhadi Belghache" userId="25bd9855-c3c8-4fe0-90d6-09dac4ca243f" providerId="ADAL" clId="{458196EB-EEBC-48AB-B259-E7649F7E1AA1}" dt="2022-04-23T17:50:30.420" v="4766" actId="14100"/>
          <ac:cxnSpMkLst>
            <pc:docMk/>
            <pc:sldMk cId="1738777771" sldId="298"/>
            <ac:cxnSpMk id="16" creationId="{D8E95E89-421A-442C-82DE-E304A8608409}"/>
          </ac:cxnSpMkLst>
        </pc:cxnChg>
        <pc:cxnChg chg="add mod">
          <ac:chgData name="Elhadi Belghache" userId="25bd9855-c3c8-4fe0-90d6-09dac4ca243f" providerId="ADAL" clId="{458196EB-EEBC-48AB-B259-E7649F7E1AA1}" dt="2022-04-23T17:49:47.549" v="4762" actId="14100"/>
          <ac:cxnSpMkLst>
            <pc:docMk/>
            <pc:sldMk cId="1738777771" sldId="298"/>
            <ac:cxnSpMk id="20" creationId="{E1E66FAA-8E40-4217-8F03-DD589FFA40B4}"/>
          </ac:cxnSpMkLst>
        </pc:cxnChg>
      </pc:sldChg>
      <pc:sldChg chg="addSp delSp modSp add mod ord">
        <pc:chgData name="Elhadi Belghache" userId="25bd9855-c3c8-4fe0-90d6-09dac4ca243f" providerId="ADAL" clId="{458196EB-EEBC-48AB-B259-E7649F7E1AA1}" dt="2022-04-23T17:30:24.194" v="4439" actId="20577"/>
        <pc:sldMkLst>
          <pc:docMk/>
          <pc:sldMk cId="348379310" sldId="299"/>
        </pc:sldMkLst>
        <pc:spChg chg="mod topLvl">
          <ac:chgData name="Elhadi Belghache" userId="25bd9855-c3c8-4fe0-90d6-09dac4ca243f" providerId="ADAL" clId="{458196EB-EEBC-48AB-B259-E7649F7E1AA1}" dt="2022-04-23T16:18:28.878" v="3676" actId="164"/>
          <ac:spMkLst>
            <pc:docMk/>
            <pc:sldMk cId="348379310" sldId="299"/>
            <ac:spMk id="11" creationId="{BA76A97F-3509-4FED-BDDB-1B1DB251B5F3}"/>
          </ac:spMkLst>
        </pc:spChg>
        <pc:spChg chg="mod topLvl">
          <ac:chgData name="Elhadi Belghache" userId="25bd9855-c3c8-4fe0-90d6-09dac4ca243f" providerId="ADAL" clId="{458196EB-EEBC-48AB-B259-E7649F7E1AA1}" dt="2022-04-23T16:14:36.025" v="3433" actId="165"/>
          <ac:spMkLst>
            <pc:docMk/>
            <pc:sldMk cId="348379310" sldId="299"/>
            <ac:spMk id="13" creationId="{43F08392-CAC7-46FB-A0FF-873051B18A0F}"/>
          </ac:spMkLst>
        </pc:spChg>
        <pc:spChg chg="del mod topLvl">
          <ac:chgData name="Elhadi Belghache" userId="25bd9855-c3c8-4fe0-90d6-09dac4ca243f" providerId="ADAL" clId="{458196EB-EEBC-48AB-B259-E7649F7E1AA1}" dt="2022-04-23T15:30:57.478" v="2959" actId="478"/>
          <ac:spMkLst>
            <pc:docMk/>
            <pc:sldMk cId="348379310" sldId="299"/>
            <ac:spMk id="14" creationId="{C8EBAF98-3AB3-4E01-9F4A-F6B7727B2EE4}"/>
          </ac:spMkLst>
        </pc:spChg>
        <pc:spChg chg="del mod">
          <ac:chgData name="Elhadi Belghache" userId="25bd9855-c3c8-4fe0-90d6-09dac4ca243f" providerId="ADAL" clId="{458196EB-EEBC-48AB-B259-E7649F7E1AA1}" dt="2022-04-23T15:16:37.186" v="2802" actId="478"/>
          <ac:spMkLst>
            <pc:docMk/>
            <pc:sldMk cId="348379310" sldId="299"/>
            <ac:spMk id="15" creationId="{8FBDA794-E766-48CA-BF26-7478D8A087D3}"/>
          </ac:spMkLst>
        </pc:spChg>
        <pc:spChg chg="del mod topLvl">
          <ac:chgData name="Elhadi Belghache" userId="25bd9855-c3c8-4fe0-90d6-09dac4ca243f" providerId="ADAL" clId="{458196EB-EEBC-48AB-B259-E7649F7E1AA1}" dt="2022-04-23T15:50:52.655" v="3225" actId="478"/>
          <ac:spMkLst>
            <pc:docMk/>
            <pc:sldMk cId="348379310" sldId="299"/>
            <ac:spMk id="16" creationId="{11A47EE5-F8C2-485C-9A40-E4E12AB9871B}"/>
          </ac:spMkLst>
        </pc:spChg>
        <pc:spChg chg="mod">
          <ac:chgData name="Elhadi Belghache" userId="25bd9855-c3c8-4fe0-90d6-09dac4ca243f" providerId="ADAL" clId="{458196EB-EEBC-48AB-B259-E7649F7E1AA1}" dt="2022-04-23T17:30:24.194" v="4439" actId="20577"/>
          <ac:spMkLst>
            <pc:docMk/>
            <pc:sldMk cId="348379310" sldId="299"/>
            <ac:spMk id="18" creationId="{D4F0A2F5-323C-433E-96AB-609F5674BF9B}"/>
          </ac:spMkLst>
        </pc:spChg>
        <pc:spChg chg="mod topLvl">
          <ac:chgData name="Elhadi Belghache" userId="25bd9855-c3c8-4fe0-90d6-09dac4ca243f" providerId="ADAL" clId="{458196EB-EEBC-48AB-B259-E7649F7E1AA1}" dt="2022-04-23T16:14:36.025" v="3433" actId="165"/>
          <ac:spMkLst>
            <pc:docMk/>
            <pc:sldMk cId="348379310" sldId="299"/>
            <ac:spMk id="21" creationId="{4658D1D2-B409-42F4-AE2E-D26795E63605}"/>
          </ac:spMkLst>
        </pc:spChg>
        <pc:spChg chg="del mod topLvl">
          <ac:chgData name="Elhadi Belghache" userId="25bd9855-c3c8-4fe0-90d6-09dac4ca243f" providerId="ADAL" clId="{458196EB-EEBC-48AB-B259-E7649F7E1AA1}" dt="2022-04-23T15:37:22.224" v="3074" actId="478"/>
          <ac:spMkLst>
            <pc:docMk/>
            <pc:sldMk cId="348379310" sldId="299"/>
            <ac:spMk id="22" creationId="{32B09BB7-5197-40FC-8CE9-8ABDF810DB2A}"/>
          </ac:spMkLst>
        </pc:spChg>
        <pc:spChg chg="mod topLvl">
          <ac:chgData name="Elhadi Belghache" userId="25bd9855-c3c8-4fe0-90d6-09dac4ca243f" providerId="ADAL" clId="{458196EB-EEBC-48AB-B259-E7649F7E1AA1}" dt="2022-04-23T16:57:07.697" v="4061" actId="1036"/>
          <ac:spMkLst>
            <pc:docMk/>
            <pc:sldMk cId="348379310" sldId="299"/>
            <ac:spMk id="27" creationId="{5F33A9FD-20ED-42AE-9BFC-5DF867E310C1}"/>
          </ac:spMkLst>
        </pc:spChg>
        <pc:spChg chg="mod topLvl">
          <ac:chgData name="Elhadi Belghache" userId="25bd9855-c3c8-4fe0-90d6-09dac4ca243f" providerId="ADAL" clId="{458196EB-EEBC-48AB-B259-E7649F7E1AA1}" dt="2022-04-23T17:02:13.330" v="4106" actId="1076"/>
          <ac:spMkLst>
            <pc:docMk/>
            <pc:sldMk cId="348379310" sldId="299"/>
            <ac:spMk id="28" creationId="{E88E4E07-DD86-4735-9C12-946A2D368B68}"/>
          </ac:spMkLst>
        </pc:spChg>
        <pc:spChg chg="del mod topLvl">
          <ac:chgData name="Elhadi Belghache" userId="25bd9855-c3c8-4fe0-90d6-09dac4ca243f" providerId="ADAL" clId="{458196EB-EEBC-48AB-B259-E7649F7E1AA1}" dt="2022-04-23T15:31:01.774" v="2960" actId="478"/>
          <ac:spMkLst>
            <pc:docMk/>
            <pc:sldMk cId="348379310" sldId="299"/>
            <ac:spMk id="29" creationId="{89D4DAE2-CCFE-4CD0-A604-4B0F25A60831}"/>
          </ac:spMkLst>
        </pc:spChg>
        <pc:spChg chg="mod topLvl">
          <ac:chgData name="Elhadi Belghache" userId="25bd9855-c3c8-4fe0-90d6-09dac4ca243f" providerId="ADAL" clId="{458196EB-EEBC-48AB-B259-E7649F7E1AA1}" dt="2022-04-23T16:58:13.574" v="4087" actId="1076"/>
          <ac:spMkLst>
            <pc:docMk/>
            <pc:sldMk cId="348379310" sldId="299"/>
            <ac:spMk id="30" creationId="{422C5AE7-0963-4062-96E0-89282A187767}"/>
          </ac:spMkLst>
        </pc:spChg>
        <pc:spChg chg="mod">
          <ac:chgData name="Elhadi Belghache" userId="25bd9855-c3c8-4fe0-90d6-09dac4ca243f" providerId="ADAL" clId="{458196EB-EEBC-48AB-B259-E7649F7E1AA1}" dt="2022-04-23T15:21:47.359" v="2854" actId="165"/>
          <ac:spMkLst>
            <pc:docMk/>
            <pc:sldMk cId="348379310" sldId="299"/>
            <ac:spMk id="31" creationId="{68526246-9BEB-4E80-85DE-60AC978AFD1C}"/>
          </ac:spMkLst>
        </pc:spChg>
        <pc:spChg chg="mod">
          <ac:chgData name="Elhadi Belghache" userId="25bd9855-c3c8-4fe0-90d6-09dac4ca243f" providerId="ADAL" clId="{458196EB-EEBC-48AB-B259-E7649F7E1AA1}" dt="2022-04-23T15:21:47.359" v="2854" actId="165"/>
          <ac:spMkLst>
            <pc:docMk/>
            <pc:sldMk cId="348379310" sldId="299"/>
            <ac:spMk id="32" creationId="{41D116D8-E3E3-4274-8D19-11F0D8342D7F}"/>
          </ac:spMkLst>
        </pc:spChg>
        <pc:spChg chg="mod">
          <ac:chgData name="Elhadi Belghache" userId="25bd9855-c3c8-4fe0-90d6-09dac4ca243f" providerId="ADAL" clId="{458196EB-EEBC-48AB-B259-E7649F7E1AA1}" dt="2022-04-23T15:21:47.359" v="2854" actId="165"/>
          <ac:spMkLst>
            <pc:docMk/>
            <pc:sldMk cId="348379310" sldId="299"/>
            <ac:spMk id="33" creationId="{53A81EB6-9DEB-455E-B162-4125F82E8D1C}"/>
          </ac:spMkLst>
        </pc:spChg>
        <pc:spChg chg="add mod topLvl">
          <ac:chgData name="Elhadi Belghache" userId="25bd9855-c3c8-4fe0-90d6-09dac4ca243f" providerId="ADAL" clId="{458196EB-EEBC-48AB-B259-E7649F7E1AA1}" dt="2022-04-23T16:14:36.025" v="3433" actId="165"/>
          <ac:spMkLst>
            <pc:docMk/>
            <pc:sldMk cId="348379310" sldId="299"/>
            <ac:spMk id="39" creationId="{72B14124-0E31-42D1-85A0-785BEC0F7819}"/>
          </ac:spMkLst>
        </pc:spChg>
        <pc:spChg chg="add mod topLvl">
          <ac:chgData name="Elhadi Belghache" userId="25bd9855-c3c8-4fe0-90d6-09dac4ca243f" providerId="ADAL" clId="{458196EB-EEBC-48AB-B259-E7649F7E1AA1}" dt="2022-04-23T16:14:36.025" v="3433" actId="165"/>
          <ac:spMkLst>
            <pc:docMk/>
            <pc:sldMk cId="348379310" sldId="299"/>
            <ac:spMk id="40" creationId="{BBCEDE25-D9F7-4EDE-A6DC-1BBFB1C943C0}"/>
          </ac:spMkLst>
        </pc:spChg>
        <pc:spChg chg="add mod topLvl">
          <ac:chgData name="Elhadi Belghache" userId="25bd9855-c3c8-4fe0-90d6-09dac4ca243f" providerId="ADAL" clId="{458196EB-EEBC-48AB-B259-E7649F7E1AA1}" dt="2022-04-23T16:14:36.025" v="3433" actId="165"/>
          <ac:spMkLst>
            <pc:docMk/>
            <pc:sldMk cId="348379310" sldId="299"/>
            <ac:spMk id="41" creationId="{930038B5-46CD-4AD8-9B50-4E60846D359F}"/>
          </ac:spMkLst>
        </pc:spChg>
        <pc:spChg chg="add mod topLvl">
          <ac:chgData name="Elhadi Belghache" userId="25bd9855-c3c8-4fe0-90d6-09dac4ca243f" providerId="ADAL" clId="{458196EB-EEBC-48AB-B259-E7649F7E1AA1}" dt="2022-04-23T16:14:36.025" v="3433" actId="165"/>
          <ac:spMkLst>
            <pc:docMk/>
            <pc:sldMk cId="348379310" sldId="299"/>
            <ac:spMk id="61" creationId="{CEB910F4-B578-49A7-A299-86BFE29B58C9}"/>
          </ac:spMkLst>
        </pc:spChg>
        <pc:spChg chg="del mod">
          <ac:chgData name="Elhadi Belghache" userId="25bd9855-c3c8-4fe0-90d6-09dac4ca243f" providerId="ADAL" clId="{458196EB-EEBC-48AB-B259-E7649F7E1AA1}" dt="2022-04-23T15:26:16.220" v="2906" actId="478"/>
          <ac:spMkLst>
            <pc:docMk/>
            <pc:sldMk cId="348379310" sldId="299"/>
            <ac:spMk id="68" creationId="{BE93EF70-84D4-4196-9529-F24A84EF8E2A}"/>
          </ac:spMkLst>
        </pc:spChg>
        <pc:spChg chg="mod topLvl">
          <ac:chgData name="Elhadi Belghache" userId="25bd9855-c3c8-4fe0-90d6-09dac4ca243f" providerId="ADAL" clId="{458196EB-EEBC-48AB-B259-E7649F7E1AA1}" dt="2022-04-23T16:14:36.025" v="3433" actId="165"/>
          <ac:spMkLst>
            <pc:docMk/>
            <pc:sldMk cId="348379310" sldId="299"/>
            <ac:spMk id="71" creationId="{EC94488D-8589-4645-9349-34C93EA98A3E}"/>
          </ac:spMkLst>
        </pc:spChg>
        <pc:spChg chg="mod topLvl">
          <ac:chgData name="Elhadi Belghache" userId="25bd9855-c3c8-4fe0-90d6-09dac4ca243f" providerId="ADAL" clId="{458196EB-EEBC-48AB-B259-E7649F7E1AA1}" dt="2022-04-23T16:14:36.025" v="3433" actId="165"/>
          <ac:spMkLst>
            <pc:docMk/>
            <pc:sldMk cId="348379310" sldId="299"/>
            <ac:spMk id="72" creationId="{600EE0BE-8F8A-42BD-B0B2-0ECFFB0936F1}"/>
          </ac:spMkLst>
        </pc:spChg>
        <pc:spChg chg="mod topLvl">
          <ac:chgData name="Elhadi Belghache" userId="25bd9855-c3c8-4fe0-90d6-09dac4ca243f" providerId="ADAL" clId="{458196EB-EEBC-48AB-B259-E7649F7E1AA1}" dt="2022-04-23T16:14:36.025" v="3433" actId="165"/>
          <ac:spMkLst>
            <pc:docMk/>
            <pc:sldMk cId="348379310" sldId="299"/>
            <ac:spMk id="73" creationId="{CC1C0AE9-F6D7-4610-999C-7F3B8C130135}"/>
          </ac:spMkLst>
        </pc:spChg>
        <pc:spChg chg="mod topLvl">
          <ac:chgData name="Elhadi Belghache" userId="25bd9855-c3c8-4fe0-90d6-09dac4ca243f" providerId="ADAL" clId="{458196EB-EEBC-48AB-B259-E7649F7E1AA1}" dt="2022-04-23T16:14:36.025" v="3433" actId="165"/>
          <ac:spMkLst>
            <pc:docMk/>
            <pc:sldMk cId="348379310" sldId="299"/>
            <ac:spMk id="74" creationId="{72F55494-CD7E-492F-8B4D-1B886C5C5966}"/>
          </ac:spMkLst>
        </pc:spChg>
        <pc:spChg chg="mod topLvl">
          <ac:chgData name="Elhadi Belghache" userId="25bd9855-c3c8-4fe0-90d6-09dac4ca243f" providerId="ADAL" clId="{458196EB-EEBC-48AB-B259-E7649F7E1AA1}" dt="2022-04-23T16:14:36.025" v="3433" actId="165"/>
          <ac:spMkLst>
            <pc:docMk/>
            <pc:sldMk cId="348379310" sldId="299"/>
            <ac:spMk id="76" creationId="{5BFD88EB-5868-461A-AFE2-813DFDD2B23D}"/>
          </ac:spMkLst>
        </pc:spChg>
        <pc:spChg chg="add mod topLvl">
          <ac:chgData name="Elhadi Belghache" userId="25bd9855-c3c8-4fe0-90d6-09dac4ca243f" providerId="ADAL" clId="{458196EB-EEBC-48AB-B259-E7649F7E1AA1}" dt="2022-04-23T16:14:36.025" v="3433" actId="165"/>
          <ac:spMkLst>
            <pc:docMk/>
            <pc:sldMk cId="348379310" sldId="299"/>
            <ac:spMk id="82" creationId="{0C150243-2D64-40B0-BE18-F00E8DAABF55}"/>
          </ac:spMkLst>
        </pc:spChg>
        <pc:spChg chg="mod topLvl">
          <ac:chgData name="Elhadi Belghache" userId="25bd9855-c3c8-4fe0-90d6-09dac4ca243f" providerId="ADAL" clId="{458196EB-EEBC-48AB-B259-E7649F7E1AA1}" dt="2022-04-23T16:14:36.025" v="3433" actId="165"/>
          <ac:spMkLst>
            <pc:docMk/>
            <pc:sldMk cId="348379310" sldId="299"/>
            <ac:spMk id="99" creationId="{52309D61-28B1-4643-91F0-A2B0F7C3702F}"/>
          </ac:spMkLst>
        </pc:spChg>
        <pc:spChg chg="mod topLvl">
          <ac:chgData name="Elhadi Belghache" userId="25bd9855-c3c8-4fe0-90d6-09dac4ca243f" providerId="ADAL" clId="{458196EB-EEBC-48AB-B259-E7649F7E1AA1}" dt="2022-04-23T16:14:36.025" v="3433" actId="165"/>
          <ac:spMkLst>
            <pc:docMk/>
            <pc:sldMk cId="348379310" sldId="299"/>
            <ac:spMk id="102" creationId="{BD0579E9-7B69-49D7-9476-1D39A5B91CCD}"/>
          </ac:spMkLst>
        </pc:spChg>
        <pc:spChg chg="mod topLvl">
          <ac:chgData name="Elhadi Belghache" userId="25bd9855-c3c8-4fe0-90d6-09dac4ca243f" providerId="ADAL" clId="{458196EB-EEBC-48AB-B259-E7649F7E1AA1}" dt="2022-04-23T16:14:36.025" v="3433" actId="165"/>
          <ac:spMkLst>
            <pc:docMk/>
            <pc:sldMk cId="348379310" sldId="299"/>
            <ac:spMk id="103" creationId="{BEE4D99F-5F6A-44BF-9C1F-1F3C8D017380}"/>
          </ac:spMkLst>
        </pc:spChg>
        <pc:spChg chg="mod topLvl">
          <ac:chgData name="Elhadi Belghache" userId="25bd9855-c3c8-4fe0-90d6-09dac4ca243f" providerId="ADAL" clId="{458196EB-EEBC-48AB-B259-E7649F7E1AA1}" dt="2022-04-23T16:31:36.354" v="3782" actId="20577"/>
          <ac:spMkLst>
            <pc:docMk/>
            <pc:sldMk cId="348379310" sldId="299"/>
            <ac:spMk id="104" creationId="{45E2097C-E277-4794-A898-7DD59FB386CA}"/>
          </ac:spMkLst>
        </pc:spChg>
        <pc:spChg chg="mod topLvl">
          <ac:chgData name="Elhadi Belghache" userId="25bd9855-c3c8-4fe0-90d6-09dac4ca243f" providerId="ADAL" clId="{458196EB-EEBC-48AB-B259-E7649F7E1AA1}" dt="2022-04-23T16:14:36.025" v="3433" actId="165"/>
          <ac:spMkLst>
            <pc:docMk/>
            <pc:sldMk cId="348379310" sldId="299"/>
            <ac:spMk id="105" creationId="{6B72379B-F3F4-4D04-A868-860F25FE38E1}"/>
          </ac:spMkLst>
        </pc:spChg>
        <pc:spChg chg="mod topLvl">
          <ac:chgData name="Elhadi Belghache" userId="25bd9855-c3c8-4fe0-90d6-09dac4ca243f" providerId="ADAL" clId="{458196EB-EEBC-48AB-B259-E7649F7E1AA1}" dt="2022-04-23T16:30:55.312" v="3775" actId="20577"/>
          <ac:spMkLst>
            <pc:docMk/>
            <pc:sldMk cId="348379310" sldId="299"/>
            <ac:spMk id="107" creationId="{625EC69A-9EBD-4075-A8CD-4DD73B56E2FB}"/>
          </ac:spMkLst>
        </pc:spChg>
        <pc:spChg chg="add mod">
          <ac:chgData name="Elhadi Belghache" userId="25bd9855-c3c8-4fe0-90d6-09dac4ca243f" providerId="ADAL" clId="{458196EB-EEBC-48AB-B259-E7649F7E1AA1}" dt="2022-04-23T16:14:36.025" v="3433" actId="165"/>
          <ac:spMkLst>
            <pc:docMk/>
            <pc:sldMk cId="348379310" sldId="299"/>
            <ac:spMk id="117" creationId="{4B6C15BE-281D-4BB4-AA47-86F8F4836C9D}"/>
          </ac:spMkLst>
        </pc:spChg>
        <pc:spChg chg="add mod topLvl">
          <ac:chgData name="Elhadi Belghache" userId="25bd9855-c3c8-4fe0-90d6-09dac4ca243f" providerId="ADAL" clId="{458196EB-EEBC-48AB-B259-E7649F7E1AA1}" dt="2022-04-23T16:44:26.244" v="3866"/>
          <ac:spMkLst>
            <pc:docMk/>
            <pc:sldMk cId="348379310" sldId="299"/>
            <ac:spMk id="127" creationId="{29D3346F-0179-4FFF-8C90-1EA1C6F80D86}"/>
          </ac:spMkLst>
        </pc:spChg>
        <pc:spChg chg="add del mod">
          <ac:chgData name="Elhadi Belghache" userId="25bd9855-c3c8-4fe0-90d6-09dac4ca243f" providerId="ADAL" clId="{458196EB-EEBC-48AB-B259-E7649F7E1AA1}" dt="2022-04-23T15:47:41.678" v="3190" actId="478"/>
          <ac:spMkLst>
            <pc:docMk/>
            <pc:sldMk cId="348379310" sldId="299"/>
            <ac:spMk id="128" creationId="{E4EFF525-60F8-4F5E-B1A6-532DA7AE5E20}"/>
          </ac:spMkLst>
        </pc:spChg>
        <pc:spChg chg="add mod topLvl">
          <ac:chgData name="Elhadi Belghache" userId="25bd9855-c3c8-4fe0-90d6-09dac4ca243f" providerId="ADAL" clId="{458196EB-EEBC-48AB-B259-E7649F7E1AA1}" dt="2022-04-23T16:44:26.244" v="3866"/>
          <ac:spMkLst>
            <pc:docMk/>
            <pc:sldMk cId="348379310" sldId="299"/>
            <ac:spMk id="129" creationId="{BE4B6AE4-059A-48AF-A591-8C3DC6369D5C}"/>
          </ac:spMkLst>
        </pc:spChg>
        <pc:spChg chg="add mod topLvl">
          <ac:chgData name="Elhadi Belghache" userId="25bd9855-c3c8-4fe0-90d6-09dac4ca243f" providerId="ADAL" clId="{458196EB-EEBC-48AB-B259-E7649F7E1AA1}" dt="2022-04-23T16:18:28.878" v="3676" actId="164"/>
          <ac:spMkLst>
            <pc:docMk/>
            <pc:sldMk cId="348379310" sldId="299"/>
            <ac:spMk id="137" creationId="{B8CE3C0C-BBCB-4CB4-ACDD-8A11ECAF2BC8}"/>
          </ac:spMkLst>
        </pc:spChg>
        <pc:spChg chg="add mod topLvl">
          <ac:chgData name="Elhadi Belghache" userId="25bd9855-c3c8-4fe0-90d6-09dac4ca243f" providerId="ADAL" clId="{458196EB-EEBC-48AB-B259-E7649F7E1AA1}" dt="2022-04-23T16:46:23.996" v="3896" actId="1076"/>
          <ac:spMkLst>
            <pc:docMk/>
            <pc:sldMk cId="348379310" sldId="299"/>
            <ac:spMk id="171" creationId="{3DD931CE-AE3B-48B7-9A6B-1AD4431C15C7}"/>
          </ac:spMkLst>
        </pc:spChg>
        <pc:spChg chg="add mod topLvl">
          <ac:chgData name="Elhadi Belghache" userId="25bd9855-c3c8-4fe0-90d6-09dac4ca243f" providerId="ADAL" clId="{458196EB-EEBC-48AB-B259-E7649F7E1AA1}" dt="2022-04-23T16:49:38.643" v="3920" actId="1076"/>
          <ac:spMkLst>
            <pc:docMk/>
            <pc:sldMk cId="348379310" sldId="299"/>
            <ac:spMk id="174" creationId="{2A43AB16-E144-48B4-92D0-C2BF6694B159}"/>
          </ac:spMkLst>
        </pc:spChg>
        <pc:spChg chg="add mod">
          <ac:chgData name="Elhadi Belghache" userId="25bd9855-c3c8-4fe0-90d6-09dac4ca243f" providerId="ADAL" clId="{458196EB-EEBC-48AB-B259-E7649F7E1AA1}" dt="2022-04-23T16:55:19.286" v="4013" actId="164"/>
          <ac:spMkLst>
            <pc:docMk/>
            <pc:sldMk cId="348379310" sldId="299"/>
            <ac:spMk id="175" creationId="{AB5F4707-7B36-4942-858A-777058028D6A}"/>
          </ac:spMkLst>
        </pc:spChg>
        <pc:spChg chg="add del mod topLvl">
          <ac:chgData name="Elhadi Belghache" userId="25bd9855-c3c8-4fe0-90d6-09dac4ca243f" providerId="ADAL" clId="{458196EB-EEBC-48AB-B259-E7649F7E1AA1}" dt="2022-04-23T16:19:15.234" v="3725" actId="478"/>
          <ac:spMkLst>
            <pc:docMk/>
            <pc:sldMk cId="348379310" sldId="299"/>
            <ac:spMk id="176" creationId="{F5C9DE2E-E3BA-4BDD-91C5-2EBD12AA528E}"/>
          </ac:spMkLst>
        </pc:spChg>
        <pc:spChg chg="add mod">
          <ac:chgData name="Elhadi Belghache" userId="25bd9855-c3c8-4fe0-90d6-09dac4ca243f" providerId="ADAL" clId="{458196EB-EEBC-48AB-B259-E7649F7E1AA1}" dt="2022-04-23T16:57:43.393" v="4083" actId="1036"/>
          <ac:spMkLst>
            <pc:docMk/>
            <pc:sldMk cId="348379310" sldId="299"/>
            <ac:spMk id="191" creationId="{6BBB3009-6188-4356-B46E-B96DC74BA6E2}"/>
          </ac:spMkLst>
        </pc:spChg>
        <pc:spChg chg="add mod">
          <ac:chgData name="Elhadi Belghache" userId="25bd9855-c3c8-4fe0-90d6-09dac4ca243f" providerId="ADAL" clId="{458196EB-EEBC-48AB-B259-E7649F7E1AA1}" dt="2022-04-23T16:55:19.286" v="4013" actId="164"/>
          <ac:spMkLst>
            <pc:docMk/>
            <pc:sldMk cId="348379310" sldId="299"/>
            <ac:spMk id="197" creationId="{7CFDA193-D845-4ECE-B52F-5111362B8667}"/>
          </ac:spMkLst>
        </pc:spChg>
        <pc:spChg chg="add mod">
          <ac:chgData name="Elhadi Belghache" userId="25bd9855-c3c8-4fe0-90d6-09dac4ca243f" providerId="ADAL" clId="{458196EB-EEBC-48AB-B259-E7649F7E1AA1}" dt="2022-04-23T16:55:19.286" v="4013" actId="164"/>
          <ac:spMkLst>
            <pc:docMk/>
            <pc:sldMk cId="348379310" sldId="299"/>
            <ac:spMk id="198" creationId="{EBF88938-5F35-49AE-B524-F8CFFC2BE42A}"/>
          </ac:spMkLst>
        </pc:spChg>
        <pc:spChg chg="add mod">
          <ac:chgData name="Elhadi Belghache" userId="25bd9855-c3c8-4fe0-90d6-09dac4ca243f" providerId="ADAL" clId="{458196EB-EEBC-48AB-B259-E7649F7E1AA1}" dt="2022-04-23T16:55:19.286" v="4013" actId="164"/>
          <ac:spMkLst>
            <pc:docMk/>
            <pc:sldMk cId="348379310" sldId="299"/>
            <ac:spMk id="199" creationId="{870CDF23-D3A4-4600-A4EA-78AF85C671ED}"/>
          </ac:spMkLst>
        </pc:spChg>
        <pc:spChg chg="add mod">
          <ac:chgData name="Elhadi Belghache" userId="25bd9855-c3c8-4fe0-90d6-09dac4ca243f" providerId="ADAL" clId="{458196EB-EEBC-48AB-B259-E7649F7E1AA1}" dt="2022-04-23T16:55:19.286" v="4013" actId="164"/>
          <ac:spMkLst>
            <pc:docMk/>
            <pc:sldMk cId="348379310" sldId="299"/>
            <ac:spMk id="200" creationId="{49405A49-C1BC-4721-A90D-A8A38F97DD0F}"/>
          </ac:spMkLst>
        </pc:spChg>
        <pc:grpChg chg="add del mod">
          <ac:chgData name="Elhadi Belghache" userId="25bd9855-c3c8-4fe0-90d6-09dac4ca243f" providerId="ADAL" clId="{458196EB-EEBC-48AB-B259-E7649F7E1AA1}" dt="2022-04-23T15:18:53.359" v="2820" actId="165"/>
          <ac:grpSpMkLst>
            <pc:docMk/>
            <pc:sldMk cId="348379310" sldId="299"/>
            <ac:grpSpMk id="10" creationId="{F37025C6-624E-41C2-AB7C-D6ECBD70969D}"/>
          </ac:grpSpMkLst>
        </pc:grpChg>
        <pc:grpChg chg="del mod topLvl">
          <ac:chgData name="Elhadi Belghache" userId="25bd9855-c3c8-4fe0-90d6-09dac4ca243f" providerId="ADAL" clId="{458196EB-EEBC-48AB-B259-E7649F7E1AA1}" dt="2022-04-23T15:21:47.359" v="2854" actId="165"/>
          <ac:grpSpMkLst>
            <pc:docMk/>
            <pc:sldMk cId="348379310" sldId="299"/>
            <ac:grpSpMk id="12" creationId="{70F36818-4B40-4862-BB9D-C0F539F64126}"/>
          </ac:grpSpMkLst>
        </pc:grpChg>
        <pc:grpChg chg="del mod topLvl">
          <ac:chgData name="Elhadi Belghache" userId="25bd9855-c3c8-4fe0-90d6-09dac4ca243f" providerId="ADAL" clId="{458196EB-EEBC-48AB-B259-E7649F7E1AA1}" dt="2022-04-23T15:37:22.224" v="3074" actId="478"/>
          <ac:grpSpMkLst>
            <pc:docMk/>
            <pc:sldMk cId="348379310" sldId="299"/>
            <ac:grpSpMk id="26" creationId="{6422C4DF-0ADC-4598-8370-3D75A91C8EAD}"/>
          </ac:grpSpMkLst>
        </pc:grpChg>
        <pc:grpChg chg="add del mod">
          <ac:chgData name="Elhadi Belghache" userId="25bd9855-c3c8-4fe0-90d6-09dac4ca243f" providerId="ADAL" clId="{458196EB-EEBC-48AB-B259-E7649F7E1AA1}" dt="2022-04-23T15:27:22.574" v="2916" actId="165"/>
          <ac:grpSpMkLst>
            <pc:docMk/>
            <pc:sldMk cId="348379310" sldId="299"/>
            <ac:grpSpMk id="63" creationId="{7E8B2931-EEEC-44B5-816B-5CD9246E1AFA}"/>
          </ac:grpSpMkLst>
        </pc:grpChg>
        <pc:grpChg chg="add del mod">
          <ac:chgData name="Elhadi Belghache" userId="25bd9855-c3c8-4fe0-90d6-09dac4ca243f" providerId="ADAL" clId="{458196EB-EEBC-48AB-B259-E7649F7E1AA1}" dt="2022-04-23T16:17:25.258" v="3659" actId="478"/>
          <ac:grpSpMkLst>
            <pc:docMk/>
            <pc:sldMk cId="348379310" sldId="299"/>
            <ac:grpSpMk id="64" creationId="{AEC05D03-C51A-47D2-8F9D-094FD1361493}"/>
          </ac:grpSpMkLst>
        </pc:grpChg>
        <pc:grpChg chg="add del mod">
          <ac:chgData name="Elhadi Belghache" userId="25bd9855-c3c8-4fe0-90d6-09dac4ca243f" providerId="ADAL" clId="{458196EB-EEBC-48AB-B259-E7649F7E1AA1}" dt="2022-04-23T15:27:12.955" v="2915" actId="165"/>
          <ac:grpSpMkLst>
            <pc:docMk/>
            <pc:sldMk cId="348379310" sldId="299"/>
            <ac:grpSpMk id="67" creationId="{49DD1174-8BBF-417B-9A4C-33BA29A7F9CF}"/>
          </ac:grpSpMkLst>
        </pc:grpChg>
        <pc:grpChg chg="add mod topLvl">
          <ac:chgData name="Elhadi Belghache" userId="25bd9855-c3c8-4fe0-90d6-09dac4ca243f" providerId="ADAL" clId="{458196EB-EEBC-48AB-B259-E7649F7E1AA1}" dt="2022-04-23T16:18:28.878" v="3676" actId="164"/>
          <ac:grpSpMkLst>
            <pc:docMk/>
            <pc:sldMk cId="348379310" sldId="299"/>
            <ac:grpSpMk id="84" creationId="{CA9DB2CB-FB24-43C7-A2D5-FB1F09D0DB2A}"/>
          </ac:grpSpMkLst>
        </pc:grpChg>
        <pc:grpChg chg="add mod topLvl">
          <ac:chgData name="Elhadi Belghache" userId="25bd9855-c3c8-4fe0-90d6-09dac4ca243f" providerId="ADAL" clId="{458196EB-EEBC-48AB-B259-E7649F7E1AA1}" dt="2022-04-23T16:18:28.878" v="3676" actId="164"/>
          <ac:grpSpMkLst>
            <pc:docMk/>
            <pc:sldMk cId="348379310" sldId="299"/>
            <ac:grpSpMk id="93" creationId="{E2917DF4-0CE0-4A3F-8C1D-B7AACC0B9E54}"/>
          </ac:grpSpMkLst>
        </pc:grpChg>
        <pc:grpChg chg="add del mod">
          <ac:chgData name="Elhadi Belghache" userId="25bd9855-c3c8-4fe0-90d6-09dac4ca243f" providerId="ADAL" clId="{458196EB-EEBC-48AB-B259-E7649F7E1AA1}" dt="2022-04-23T15:39:01.956" v="3092" actId="165"/>
          <ac:grpSpMkLst>
            <pc:docMk/>
            <pc:sldMk cId="348379310" sldId="299"/>
            <ac:grpSpMk id="98" creationId="{2DB12BD2-18CE-4319-8E0C-1AA0E3220134}"/>
          </ac:grpSpMkLst>
        </pc:grpChg>
        <pc:grpChg chg="add mod topLvl">
          <ac:chgData name="Elhadi Belghache" userId="25bd9855-c3c8-4fe0-90d6-09dac4ca243f" providerId="ADAL" clId="{458196EB-EEBC-48AB-B259-E7649F7E1AA1}" dt="2022-04-23T16:18:28.878" v="3676" actId="164"/>
          <ac:grpSpMkLst>
            <pc:docMk/>
            <pc:sldMk cId="348379310" sldId="299"/>
            <ac:grpSpMk id="135" creationId="{C19F10BE-4ABD-4E69-9798-49D78AABBF05}"/>
          </ac:grpSpMkLst>
        </pc:grpChg>
        <pc:grpChg chg="add del mod topLvl">
          <ac:chgData name="Elhadi Belghache" userId="25bd9855-c3c8-4fe0-90d6-09dac4ca243f" providerId="ADAL" clId="{458196EB-EEBC-48AB-B259-E7649F7E1AA1}" dt="2022-04-23T16:14:36.025" v="3433" actId="165"/>
          <ac:grpSpMkLst>
            <pc:docMk/>
            <pc:sldMk cId="348379310" sldId="299"/>
            <ac:grpSpMk id="167" creationId="{6D7B8281-40AD-497A-85B3-4C74D0C3CAF9}"/>
          </ac:grpSpMkLst>
        </pc:grpChg>
        <pc:grpChg chg="add del mod">
          <ac:chgData name="Elhadi Belghache" userId="25bd9855-c3c8-4fe0-90d6-09dac4ca243f" providerId="ADAL" clId="{458196EB-EEBC-48AB-B259-E7649F7E1AA1}" dt="2022-04-23T16:14:30.279" v="3432" actId="165"/>
          <ac:grpSpMkLst>
            <pc:docMk/>
            <pc:sldMk cId="348379310" sldId="299"/>
            <ac:grpSpMk id="173" creationId="{2872B096-0809-499C-B213-FEC6E8DD3204}"/>
          </ac:grpSpMkLst>
        </pc:grpChg>
        <pc:grpChg chg="add mod">
          <ac:chgData name="Elhadi Belghache" userId="25bd9855-c3c8-4fe0-90d6-09dac4ca243f" providerId="ADAL" clId="{458196EB-EEBC-48AB-B259-E7649F7E1AA1}" dt="2022-04-23T16:18:38.442" v="3717" actId="1036"/>
          <ac:grpSpMkLst>
            <pc:docMk/>
            <pc:sldMk cId="348379310" sldId="299"/>
            <ac:grpSpMk id="192" creationId="{C7D0B8DC-ED5C-4413-A66F-923316E49039}"/>
          </ac:grpSpMkLst>
        </pc:grpChg>
        <pc:grpChg chg="add mod">
          <ac:chgData name="Elhadi Belghache" userId="25bd9855-c3c8-4fe0-90d6-09dac4ca243f" providerId="ADAL" clId="{458196EB-EEBC-48AB-B259-E7649F7E1AA1}" dt="2022-04-23T16:25:32.773" v="3761" actId="1036"/>
          <ac:grpSpMkLst>
            <pc:docMk/>
            <pc:sldMk cId="348379310" sldId="299"/>
            <ac:grpSpMk id="201" creationId="{E7ACEA3F-DC68-4E20-AA1E-C6EA4CC89C60}"/>
          </ac:grpSpMkLst>
        </pc:grpChg>
        <pc:grpChg chg="add mod">
          <ac:chgData name="Elhadi Belghache" userId="25bd9855-c3c8-4fe0-90d6-09dac4ca243f" providerId="ADAL" clId="{458196EB-EEBC-48AB-B259-E7649F7E1AA1}" dt="2022-04-23T16:56:49.280" v="4049" actId="1036"/>
          <ac:grpSpMkLst>
            <pc:docMk/>
            <pc:sldMk cId="348379310" sldId="299"/>
            <ac:grpSpMk id="259" creationId="{98D15AED-865F-4FAE-80D6-7316589627F6}"/>
          </ac:grpSpMkLst>
        </pc:grpChg>
        <pc:picChg chg="del">
          <ac:chgData name="Elhadi Belghache" userId="25bd9855-c3c8-4fe0-90d6-09dac4ca243f" providerId="ADAL" clId="{458196EB-EEBC-48AB-B259-E7649F7E1AA1}" dt="2022-04-23T14:24:23.357" v="2575" actId="478"/>
          <ac:picMkLst>
            <pc:docMk/>
            <pc:sldMk cId="348379310" sldId="299"/>
            <ac:picMk id="4" creationId="{A835D7A7-3A09-4DF7-85D5-A48A2EB7DD1E}"/>
          </ac:picMkLst>
        </pc:picChg>
        <pc:picChg chg="add del mod">
          <ac:chgData name="Elhadi Belghache" userId="25bd9855-c3c8-4fe0-90d6-09dac4ca243f" providerId="ADAL" clId="{458196EB-EEBC-48AB-B259-E7649F7E1AA1}" dt="2022-04-23T15:04:51.207" v="2714" actId="478"/>
          <ac:picMkLst>
            <pc:docMk/>
            <pc:sldMk cId="348379310" sldId="299"/>
            <ac:picMk id="6" creationId="{A54F2FCF-AE34-452C-8FDE-1DB7328C9E00}"/>
          </ac:picMkLst>
        </pc:picChg>
        <pc:picChg chg="del mod">
          <ac:chgData name="Elhadi Belghache" userId="25bd9855-c3c8-4fe0-90d6-09dac4ca243f" providerId="ADAL" clId="{458196EB-EEBC-48AB-B259-E7649F7E1AA1}" dt="2022-04-23T14:24:24.228" v="2577" actId="478"/>
          <ac:picMkLst>
            <pc:docMk/>
            <pc:sldMk cId="348379310" sldId="299"/>
            <ac:picMk id="7" creationId="{5172B8E8-155F-4C01-A75B-E82EB551AFB2}"/>
          </ac:picMkLst>
        </pc:picChg>
        <pc:picChg chg="add del mod">
          <ac:chgData name="Elhadi Belghache" userId="25bd9855-c3c8-4fe0-90d6-09dac4ca243f" providerId="ADAL" clId="{458196EB-EEBC-48AB-B259-E7649F7E1AA1}" dt="2022-04-23T15:31:08.382" v="2963" actId="478"/>
          <ac:picMkLst>
            <pc:docMk/>
            <pc:sldMk cId="348379310" sldId="299"/>
            <ac:picMk id="8" creationId="{6D14F23B-17B8-45FD-B44D-3C97719AC5BF}"/>
          </ac:picMkLst>
        </pc:picChg>
        <pc:picChg chg="add del mod">
          <ac:chgData name="Elhadi Belghache" userId="25bd9855-c3c8-4fe0-90d6-09dac4ca243f" providerId="ADAL" clId="{458196EB-EEBC-48AB-B259-E7649F7E1AA1}" dt="2022-04-23T15:30:43.256" v="2958" actId="478"/>
          <ac:picMkLst>
            <pc:docMk/>
            <pc:sldMk cId="348379310" sldId="299"/>
            <ac:picMk id="9" creationId="{C99E2883-83CB-451B-9520-DF9FCB717B94}"/>
          </ac:picMkLst>
        </pc:picChg>
        <pc:cxnChg chg="mod topLvl">
          <ac:chgData name="Elhadi Belghache" userId="25bd9855-c3c8-4fe0-90d6-09dac4ca243f" providerId="ADAL" clId="{458196EB-EEBC-48AB-B259-E7649F7E1AA1}" dt="2022-04-23T16:14:36.025" v="3433" actId="165"/>
          <ac:cxnSpMkLst>
            <pc:docMk/>
            <pc:sldMk cId="348379310" sldId="299"/>
            <ac:cxnSpMk id="17" creationId="{C9B69E6F-04D7-4F9E-8F18-00E421B8BB4F}"/>
          </ac:cxnSpMkLst>
        </pc:cxnChg>
        <pc:cxnChg chg="mod topLvl">
          <ac:chgData name="Elhadi Belghache" userId="25bd9855-c3c8-4fe0-90d6-09dac4ca243f" providerId="ADAL" clId="{458196EB-EEBC-48AB-B259-E7649F7E1AA1}" dt="2022-04-23T16:14:36.025" v="3433" actId="165"/>
          <ac:cxnSpMkLst>
            <pc:docMk/>
            <pc:sldMk cId="348379310" sldId="299"/>
            <ac:cxnSpMk id="19" creationId="{735D9A61-E228-4084-B5FB-1A0876746CEE}"/>
          </ac:cxnSpMkLst>
        </pc:cxnChg>
        <pc:cxnChg chg="del mod topLvl">
          <ac:chgData name="Elhadi Belghache" userId="25bd9855-c3c8-4fe0-90d6-09dac4ca243f" providerId="ADAL" clId="{458196EB-EEBC-48AB-B259-E7649F7E1AA1}" dt="2022-04-23T15:38:20.999" v="3083" actId="478"/>
          <ac:cxnSpMkLst>
            <pc:docMk/>
            <pc:sldMk cId="348379310" sldId="299"/>
            <ac:cxnSpMk id="20" creationId="{31F88B86-5F20-4013-8449-D60A901ECE72}"/>
          </ac:cxnSpMkLst>
        </pc:cxnChg>
        <pc:cxnChg chg="del mod topLvl">
          <ac:chgData name="Elhadi Belghache" userId="25bd9855-c3c8-4fe0-90d6-09dac4ca243f" providerId="ADAL" clId="{458196EB-EEBC-48AB-B259-E7649F7E1AA1}" dt="2022-04-23T16:17:25.258" v="3659" actId="478"/>
          <ac:cxnSpMkLst>
            <pc:docMk/>
            <pc:sldMk cId="348379310" sldId="299"/>
            <ac:cxnSpMk id="23" creationId="{09419E26-7CCB-4C68-B7DC-D5D859044EAD}"/>
          </ac:cxnSpMkLst>
        </pc:cxnChg>
        <pc:cxnChg chg="add del mod topLvl">
          <ac:chgData name="Elhadi Belghache" userId="25bd9855-c3c8-4fe0-90d6-09dac4ca243f" providerId="ADAL" clId="{458196EB-EEBC-48AB-B259-E7649F7E1AA1}" dt="2022-04-23T15:37:22.224" v="3074" actId="478"/>
          <ac:cxnSpMkLst>
            <pc:docMk/>
            <pc:sldMk cId="348379310" sldId="299"/>
            <ac:cxnSpMk id="24" creationId="{E4041F61-9A35-4BE8-BE23-4ED10EF30411}"/>
          </ac:cxnSpMkLst>
        </pc:cxnChg>
        <pc:cxnChg chg="del mod topLvl">
          <ac:chgData name="Elhadi Belghache" userId="25bd9855-c3c8-4fe0-90d6-09dac4ca243f" providerId="ADAL" clId="{458196EB-EEBC-48AB-B259-E7649F7E1AA1}" dt="2022-04-23T15:37:22.224" v="3074" actId="478"/>
          <ac:cxnSpMkLst>
            <pc:docMk/>
            <pc:sldMk cId="348379310" sldId="299"/>
            <ac:cxnSpMk id="25" creationId="{36736C49-9810-4F4F-AE3C-8244DB970F2D}"/>
          </ac:cxnSpMkLst>
        </pc:cxnChg>
        <pc:cxnChg chg="mod">
          <ac:chgData name="Elhadi Belghache" userId="25bd9855-c3c8-4fe0-90d6-09dac4ca243f" providerId="ADAL" clId="{458196EB-EEBC-48AB-B259-E7649F7E1AA1}" dt="2022-04-23T15:21:47.359" v="2854" actId="165"/>
          <ac:cxnSpMkLst>
            <pc:docMk/>
            <pc:sldMk cId="348379310" sldId="299"/>
            <ac:cxnSpMk id="34" creationId="{8EABD2BE-B091-4C6F-91BC-5E7F1CC2BC89}"/>
          </ac:cxnSpMkLst>
        </pc:cxnChg>
        <pc:cxnChg chg="mod">
          <ac:chgData name="Elhadi Belghache" userId="25bd9855-c3c8-4fe0-90d6-09dac4ca243f" providerId="ADAL" clId="{458196EB-EEBC-48AB-B259-E7649F7E1AA1}" dt="2022-04-23T15:21:47.359" v="2854" actId="165"/>
          <ac:cxnSpMkLst>
            <pc:docMk/>
            <pc:sldMk cId="348379310" sldId="299"/>
            <ac:cxnSpMk id="35" creationId="{4766C276-4C4E-48EF-BC72-905FF6AA1E16}"/>
          </ac:cxnSpMkLst>
        </pc:cxnChg>
        <pc:cxnChg chg="add del mod">
          <ac:chgData name="Elhadi Belghache" userId="25bd9855-c3c8-4fe0-90d6-09dac4ca243f" providerId="ADAL" clId="{458196EB-EEBC-48AB-B259-E7649F7E1AA1}" dt="2022-04-23T15:51:33.356" v="3229" actId="21"/>
          <ac:cxnSpMkLst>
            <pc:docMk/>
            <pc:sldMk cId="348379310" sldId="299"/>
            <ac:cxnSpMk id="36" creationId="{73477B8A-BF06-4B6F-A1E4-697CC3ACBD54}"/>
          </ac:cxnSpMkLst>
        </pc:cxnChg>
        <pc:cxnChg chg="add del mod">
          <ac:chgData name="Elhadi Belghache" userId="25bd9855-c3c8-4fe0-90d6-09dac4ca243f" providerId="ADAL" clId="{458196EB-EEBC-48AB-B259-E7649F7E1AA1}" dt="2022-04-23T15:37:22.224" v="3074" actId="478"/>
          <ac:cxnSpMkLst>
            <pc:docMk/>
            <pc:sldMk cId="348379310" sldId="299"/>
            <ac:cxnSpMk id="37" creationId="{5E8BD330-8E74-49C5-BF69-ED377047A9F0}"/>
          </ac:cxnSpMkLst>
        </pc:cxnChg>
        <pc:cxnChg chg="add del mod">
          <ac:chgData name="Elhadi Belghache" userId="25bd9855-c3c8-4fe0-90d6-09dac4ca243f" providerId="ADAL" clId="{458196EB-EEBC-48AB-B259-E7649F7E1AA1}" dt="2022-04-23T15:37:22.224" v="3074" actId="478"/>
          <ac:cxnSpMkLst>
            <pc:docMk/>
            <pc:sldMk cId="348379310" sldId="299"/>
            <ac:cxnSpMk id="38" creationId="{E1125695-BA0E-4349-AFD3-B723D659396C}"/>
          </ac:cxnSpMkLst>
        </pc:cxnChg>
        <pc:cxnChg chg="add mod topLvl">
          <ac:chgData name="Elhadi Belghache" userId="25bd9855-c3c8-4fe0-90d6-09dac4ca243f" providerId="ADAL" clId="{458196EB-EEBC-48AB-B259-E7649F7E1AA1}" dt="2022-04-23T16:14:36.025" v="3433" actId="165"/>
          <ac:cxnSpMkLst>
            <pc:docMk/>
            <pc:sldMk cId="348379310" sldId="299"/>
            <ac:cxnSpMk id="44" creationId="{9ACE6DA2-7AA6-4408-B748-2C2F9DAEA572}"/>
          </ac:cxnSpMkLst>
        </pc:cxnChg>
        <pc:cxnChg chg="del mod">
          <ac:chgData name="Elhadi Belghache" userId="25bd9855-c3c8-4fe0-90d6-09dac4ca243f" providerId="ADAL" clId="{458196EB-EEBC-48AB-B259-E7649F7E1AA1}" dt="2022-04-23T15:26:18.807" v="2907" actId="478"/>
          <ac:cxnSpMkLst>
            <pc:docMk/>
            <pc:sldMk cId="348379310" sldId="299"/>
            <ac:cxnSpMk id="69" creationId="{DB102471-CF4F-4F7A-88C3-9ED52116F030}"/>
          </ac:cxnSpMkLst>
        </pc:cxnChg>
        <pc:cxnChg chg="mod topLvl">
          <ac:chgData name="Elhadi Belghache" userId="25bd9855-c3c8-4fe0-90d6-09dac4ca243f" providerId="ADAL" clId="{458196EB-EEBC-48AB-B259-E7649F7E1AA1}" dt="2022-04-23T16:18:28.878" v="3676" actId="164"/>
          <ac:cxnSpMkLst>
            <pc:docMk/>
            <pc:sldMk cId="348379310" sldId="299"/>
            <ac:cxnSpMk id="70" creationId="{AACEFED0-71F4-43AA-A5EA-E543FC620FAE}"/>
          </ac:cxnSpMkLst>
        </pc:cxnChg>
        <pc:cxnChg chg="mod topLvl">
          <ac:chgData name="Elhadi Belghache" userId="25bd9855-c3c8-4fe0-90d6-09dac4ca243f" providerId="ADAL" clId="{458196EB-EEBC-48AB-B259-E7649F7E1AA1}" dt="2022-04-23T16:18:28.878" v="3676" actId="164"/>
          <ac:cxnSpMkLst>
            <pc:docMk/>
            <pc:sldMk cId="348379310" sldId="299"/>
            <ac:cxnSpMk id="75" creationId="{AF9296EE-9462-4DFB-8C6C-C0B48806EBD6}"/>
          </ac:cxnSpMkLst>
        </pc:cxnChg>
        <pc:cxnChg chg="add mod topLvl">
          <ac:chgData name="Elhadi Belghache" userId="25bd9855-c3c8-4fe0-90d6-09dac4ca243f" providerId="ADAL" clId="{458196EB-EEBC-48AB-B259-E7649F7E1AA1}" dt="2022-04-23T16:18:28.878" v="3676" actId="164"/>
          <ac:cxnSpMkLst>
            <pc:docMk/>
            <pc:sldMk cId="348379310" sldId="299"/>
            <ac:cxnSpMk id="85" creationId="{7291A8FD-E15C-401C-A311-8C7A4F012F91}"/>
          </ac:cxnSpMkLst>
        </pc:cxnChg>
        <pc:cxnChg chg="mod topLvl">
          <ac:chgData name="Elhadi Belghache" userId="25bd9855-c3c8-4fe0-90d6-09dac4ca243f" providerId="ADAL" clId="{458196EB-EEBC-48AB-B259-E7649F7E1AA1}" dt="2022-04-23T16:18:28.878" v="3676" actId="164"/>
          <ac:cxnSpMkLst>
            <pc:docMk/>
            <pc:sldMk cId="348379310" sldId="299"/>
            <ac:cxnSpMk id="100" creationId="{B2C6EC01-2622-459F-AF81-3E781A576658}"/>
          </ac:cxnSpMkLst>
        </pc:cxnChg>
        <pc:cxnChg chg="mod topLvl">
          <ac:chgData name="Elhadi Belghache" userId="25bd9855-c3c8-4fe0-90d6-09dac4ca243f" providerId="ADAL" clId="{458196EB-EEBC-48AB-B259-E7649F7E1AA1}" dt="2022-04-23T16:18:28.878" v="3676" actId="164"/>
          <ac:cxnSpMkLst>
            <pc:docMk/>
            <pc:sldMk cId="348379310" sldId="299"/>
            <ac:cxnSpMk id="101" creationId="{7956E82E-4EC3-4F74-8A3B-6269B7FB695D}"/>
          </ac:cxnSpMkLst>
        </pc:cxnChg>
        <pc:cxnChg chg="mod topLvl">
          <ac:chgData name="Elhadi Belghache" userId="25bd9855-c3c8-4fe0-90d6-09dac4ca243f" providerId="ADAL" clId="{458196EB-EEBC-48AB-B259-E7649F7E1AA1}" dt="2022-04-23T16:18:28.878" v="3676" actId="164"/>
          <ac:cxnSpMkLst>
            <pc:docMk/>
            <pc:sldMk cId="348379310" sldId="299"/>
            <ac:cxnSpMk id="106" creationId="{D3B34884-780A-4F12-9185-2B495130223A}"/>
          </ac:cxnSpMkLst>
        </pc:cxnChg>
        <pc:cxnChg chg="add del mod">
          <ac:chgData name="Elhadi Belghache" userId="25bd9855-c3c8-4fe0-90d6-09dac4ca243f" providerId="ADAL" clId="{458196EB-EEBC-48AB-B259-E7649F7E1AA1}" dt="2022-04-23T15:51:39.428" v="3232" actId="478"/>
          <ac:cxnSpMkLst>
            <pc:docMk/>
            <pc:sldMk cId="348379310" sldId="299"/>
            <ac:cxnSpMk id="108" creationId="{ECEC697D-88AF-48F3-9D15-7FE44157D438}"/>
          </ac:cxnSpMkLst>
        </pc:cxnChg>
        <pc:cxnChg chg="add mod topLvl">
          <ac:chgData name="Elhadi Belghache" userId="25bd9855-c3c8-4fe0-90d6-09dac4ca243f" providerId="ADAL" clId="{458196EB-EEBC-48AB-B259-E7649F7E1AA1}" dt="2022-04-23T16:18:28.878" v="3676" actId="164"/>
          <ac:cxnSpMkLst>
            <pc:docMk/>
            <pc:sldMk cId="348379310" sldId="299"/>
            <ac:cxnSpMk id="122" creationId="{A45BD36C-8688-43FB-B400-08E1BE63923C}"/>
          </ac:cxnSpMkLst>
        </pc:cxnChg>
        <pc:cxnChg chg="add mod topLvl">
          <ac:chgData name="Elhadi Belghache" userId="25bd9855-c3c8-4fe0-90d6-09dac4ca243f" providerId="ADAL" clId="{458196EB-EEBC-48AB-B259-E7649F7E1AA1}" dt="2022-04-23T16:25:28.323" v="3746" actId="164"/>
          <ac:cxnSpMkLst>
            <pc:docMk/>
            <pc:sldMk cId="348379310" sldId="299"/>
            <ac:cxnSpMk id="136" creationId="{BA8994DC-3C76-4BBD-AA36-3CD5C701D194}"/>
          </ac:cxnSpMkLst>
        </pc:cxnChg>
        <pc:cxnChg chg="add mod topLvl">
          <ac:chgData name="Elhadi Belghache" userId="25bd9855-c3c8-4fe0-90d6-09dac4ca243f" providerId="ADAL" clId="{458196EB-EEBC-48AB-B259-E7649F7E1AA1}" dt="2022-04-23T16:18:28.878" v="3676" actId="164"/>
          <ac:cxnSpMkLst>
            <pc:docMk/>
            <pc:sldMk cId="348379310" sldId="299"/>
            <ac:cxnSpMk id="139" creationId="{4ED95773-3BC7-4736-9035-2B3DA56512E4}"/>
          </ac:cxnSpMkLst>
        </pc:cxnChg>
        <pc:cxnChg chg="add mod topLvl">
          <ac:chgData name="Elhadi Belghache" userId="25bd9855-c3c8-4fe0-90d6-09dac4ca243f" providerId="ADAL" clId="{458196EB-EEBC-48AB-B259-E7649F7E1AA1}" dt="2022-04-23T16:18:28.878" v="3676" actId="164"/>
          <ac:cxnSpMkLst>
            <pc:docMk/>
            <pc:sldMk cId="348379310" sldId="299"/>
            <ac:cxnSpMk id="143" creationId="{6B7480DF-0B59-45AA-A279-F4CC757B0D01}"/>
          </ac:cxnSpMkLst>
        </pc:cxnChg>
        <pc:cxnChg chg="add mod">
          <ac:chgData name="Elhadi Belghache" userId="25bd9855-c3c8-4fe0-90d6-09dac4ca243f" providerId="ADAL" clId="{458196EB-EEBC-48AB-B259-E7649F7E1AA1}" dt="2022-04-23T17:01:59.741" v="4102" actId="33986"/>
          <ac:cxnSpMkLst>
            <pc:docMk/>
            <pc:sldMk cId="348379310" sldId="299"/>
            <ac:cxnSpMk id="177" creationId="{51DD3493-63C5-4743-96B6-72A508730491}"/>
          </ac:cxnSpMkLst>
        </pc:cxnChg>
        <pc:cxnChg chg="add mod">
          <ac:chgData name="Elhadi Belghache" userId="25bd9855-c3c8-4fe0-90d6-09dac4ca243f" providerId="ADAL" clId="{458196EB-EEBC-48AB-B259-E7649F7E1AA1}" dt="2022-04-23T17:00:28.592" v="4101" actId="33986"/>
          <ac:cxnSpMkLst>
            <pc:docMk/>
            <pc:sldMk cId="348379310" sldId="299"/>
            <ac:cxnSpMk id="180" creationId="{0F1071F6-0038-4729-AC77-599D649DA318}"/>
          </ac:cxnSpMkLst>
        </pc:cxnChg>
        <pc:cxnChg chg="add mod">
          <ac:chgData name="Elhadi Belghache" userId="25bd9855-c3c8-4fe0-90d6-09dac4ca243f" providerId="ADAL" clId="{458196EB-EEBC-48AB-B259-E7649F7E1AA1}" dt="2022-04-23T16:57:58.944" v="4085" actId="33986"/>
          <ac:cxnSpMkLst>
            <pc:docMk/>
            <pc:sldMk cId="348379310" sldId="299"/>
            <ac:cxnSpMk id="183" creationId="{9E60AD86-AA8F-43CB-A000-AF6ADBCF5919}"/>
          </ac:cxnSpMkLst>
        </pc:cxnChg>
        <pc:cxnChg chg="add mod">
          <ac:chgData name="Elhadi Belghache" userId="25bd9855-c3c8-4fe0-90d6-09dac4ca243f" providerId="ADAL" clId="{458196EB-EEBC-48AB-B259-E7649F7E1AA1}" dt="2022-04-23T16:57:19.356" v="4062" actId="14100"/>
          <ac:cxnSpMkLst>
            <pc:docMk/>
            <pc:sldMk cId="348379310" sldId="299"/>
            <ac:cxnSpMk id="211" creationId="{E14DDFAE-217E-4C6C-8CA6-A6C39B8B204E}"/>
          </ac:cxnSpMkLst>
        </pc:cxnChg>
        <pc:cxnChg chg="add mod">
          <ac:chgData name="Elhadi Belghache" userId="25bd9855-c3c8-4fe0-90d6-09dac4ca243f" providerId="ADAL" clId="{458196EB-EEBC-48AB-B259-E7649F7E1AA1}" dt="2022-04-23T16:55:19.286" v="4013" actId="164"/>
          <ac:cxnSpMkLst>
            <pc:docMk/>
            <pc:sldMk cId="348379310" sldId="299"/>
            <ac:cxnSpMk id="215" creationId="{1225ED4F-65AE-49F2-B8D1-52D9017BECFB}"/>
          </ac:cxnSpMkLst>
        </pc:cxnChg>
        <pc:cxnChg chg="add mod">
          <ac:chgData name="Elhadi Belghache" userId="25bd9855-c3c8-4fe0-90d6-09dac4ca243f" providerId="ADAL" clId="{458196EB-EEBC-48AB-B259-E7649F7E1AA1}" dt="2022-04-23T16:55:19.286" v="4013" actId="164"/>
          <ac:cxnSpMkLst>
            <pc:docMk/>
            <pc:sldMk cId="348379310" sldId="299"/>
            <ac:cxnSpMk id="233" creationId="{31D62F7D-B964-4E2B-80CC-C554062A5987}"/>
          </ac:cxnSpMkLst>
        </pc:cxnChg>
        <pc:cxnChg chg="add mod">
          <ac:chgData name="Elhadi Belghache" userId="25bd9855-c3c8-4fe0-90d6-09dac4ca243f" providerId="ADAL" clId="{458196EB-EEBC-48AB-B259-E7649F7E1AA1}" dt="2022-04-23T16:55:19.286" v="4013" actId="164"/>
          <ac:cxnSpMkLst>
            <pc:docMk/>
            <pc:sldMk cId="348379310" sldId="299"/>
            <ac:cxnSpMk id="236" creationId="{ACDEA9CE-58F5-4DBC-9CD1-A1C2CCE0FA71}"/>
          </ac:cxnSpMkLst>
        </pc:cxnChg>
        <pc:cxnChg chg="add mod">
          <ac:chgData name="Elhadi Belghache" userId="25bd9855-c3c8-4fe0-90d6-09dac4ca243f" providerId="ADAL" clId="{458196EB-EEBC-48AB-B259-E7649F7E1AA1}" dt="2022-04-23T16:57:02.116" v="4052" actId="14100"/>
          <ac:cxnSpMkLst>
            <pc:docMk/>
            <pc:sldMk cId="348379310" sldId="299"/>
            <ac:cxnSpMk id="260" creationId="{25B994EF-8EDB-4898-91BB-95A5D7ECF84E}"/>
          </ac:cxnSpMkLst>
        </pc:cxnChg>
      </pc:sldChg>
      <pc:sldChg chg="modSp add mod ord">
        <pc:chgData name="Elhadi Belghache" userId="25bd9855-c3c8-4fe0-90d6-09dac4ca243f" providerId="ADAL" clId="{458196EB-EEBC-48AB-B259-E7649F7E1AA1}" dt="2022-04-23T17:29:57.661" v="4424" actId="20577"/>
        <pc:sldMkLst>
          <pc:docMk/>
          <pc:sldMk cId="451126776" sldId="300"/>
        </pc:sldMkLst>
        <pc:spChg chg="mod">
          <ac:chgData name="Elhadi Belghache" userId="25bd9855-c3c8-4fe0-90d6-09dac4ca243f" providerId="ADAL" clId="{458196EB-EEBC-48AB-B259-E7649F7E1AA1}" dt="2022-04-23T17:29:57.661" v="4424" actId="20577"/>
          <ac:spMkLst>
            <pc:docMk/>
            <pc:sldMk cId="451126776" sldId="300"/>
            <ac:spMk id="6" creationId="{F317138E-7D63-4FB3-A276-64F43BE70681}"/>
          </ac:spMkLst>
        </pc:spChg>
      </pc:sldChg>
      <pc:sldChg chg="add del">
        <pc:chgData name="Elhadi Belghache" userId="25bd9855-c3c8-4fe0-90d6-09dac4ca243f" providerId="ADAL" clId="{458196EB-EEBC-48AB-B259-E7649F7E1AA1}" dt="2022-04-23T17:02:51.258" v="4107" actId="47"/>
        <pc:sldMkLst>
          <pc:docMk/>
          <pc:sldMk cId="583122837" sldId="300"/>
        </pc:sldMkLst>
      </pc:sldChg>
      <pc:sldChg chg="modSp add mod">
        <pc:chgData name="Elhadi Belghache" userId="25bd9855-c3c8-4fe0-90d6-09dac4ca243f" providerId="ADAL" clId="{458196EB-EEBC-48AB-B259-E7649F7E1AA1}" dt="2022-04-23T17:31:15.986" v="4454" actId="20577"/>
        <pc:sldMkLst>
          <pc:docMk/>
          <pc:sldMk cId="3402286391" sldId="301"/>
        </pc:sldMkLst>
        <pc:spChg chg="mod">
          <ac:chgData name="Elhadi Belghache" userId="25bd9855-c3c8-4fe0-90d6-09dac4ca243f" providerId="ADAL" clId="{458196EB-EEBC-48AB-B259-E7649F7E1AA1}" dt="2022-04-23T17:31:15.986" v="4454" actId="20577"/>
          <ac:spMkLst>
            <pc:docMk/>
            <pc:sldMk cId="3402286391" sldId="301"/>
            <ac:spMk id="4" creationId="{566EEFCD-CFC8-4B50-BCAC-17E73DAA2F67}"/>
          </ac:spMkLst>
        </pc:spChg>
      </pc:sldChg>
      <pc:sldChg chg="modSp add mod">
        <pc:chgData name="Elhadi Belghache" userId="25bd9855-c3c8-4fe0-90d6-09dac4ca243f" providerId="ADAL" clId="{458196EB-EEBC-48AB-B259-E7649F7E1AA1}" dt="2022-04-23T17:53:40.922" v="4831" actId="6549"/>
        <pc:sldMkLst>
          <pc:docMk/>
          <pc:sldMk cId="887992360" sldId="302"/>
        </pc:sldMkLst>
        <pc:spChg chg="mod">
          <ac:chgData name="Elhadi Belghache" userId="25bd9855-c3c8-4fe0-90d6-09dac4ca243f" providerId="ADAL" clId="{458196EB-EEBC-48AB-B259-E7649F7E1AA1}" dt="2022-04-23T17:31:35.788" v="4469"/>
          <ac:spMkLst>
            <pc:docMk/>
            <pc:sldMk cId="887992360" sldId="302"/>
            <ac:spMk id="4" creationId="{566EEFCD-CFC8-4B50-BCAC-17E73DAA2F67}"/>
          </ac:spMkLst>
        </pc:spChg>
        <pc:spChg chg="mod">
          <ac:chgData name="Elhadi Belghache" userId="25bd9855-c3c8-4fe0-90d6-09dac4ca243f" providerId="ADAL" clId="{458196EB-EEBC-48AB-B259-E7649F7E1AA1}" dt="2022-04-23T17:53:40.922" v="4831" actId="6549"/>
          <ac:spMkLst>
            <pc:docMk/>
            <pc:sldMk cId="887992360" sldId="302"/>
            <ac:spMk id="11" creationId="{DFC45420-5D18-40F4-AB7B-FB3875FCA4DF}"/>
          </ac:spMkLst>
        </pc:spChg>
      </pc:sldChg>
      <pc:sldChg chg="delSp modSp add mod modClrScheme chgLayout">
        <pc:chgData name="Elhadi Belghache" userId="25bd9855-c3c8-4fe0-90d6-09dac4ca243f" providerId="ADAL" clId="{458196EB-EEBC-48AB-B259-E7649F7E1AA1}" dt="2022-04-23T17:57:03.578" v="4926" actId="113"/>
        <pc:sldMkLst>
          <pc:docMk/>
          <pc:sldMk cId="3504443206" sldId="303"/>
        </pc:sldMkLst>
        <pc:spChg chg="del mod ord">
          <ac:chgData name="Elhadi Belghache" userId="25bd9855-c3c8-4fe0-90d6-09dac4ca243f" providerId="ADAL" clId="{458196EB-EEBC-48AB-B259-E7649F7E1AA1}" dt="2022-04-23T17:56:32.264" v="4881" actId="478"/>
          <ac:spMkLst>
            <pc:docMk/>
            <pc:sldMk cId="3504443206" sldId="303"/>
            <ac:spMk id="2" creationId="{3B991F51-3CE8-4337-9419-2D224670B995}"/>
          </ac:spMkLst>
        </pc:spChg>
        <pc:spChg chg="del mod ord">
          <ac:chgData name="Elhadi Belghache" userId="25bd9855-c3c8-4fe0-90d6-09dac4ca243f" providerId="ADAL" clId="{458196EB-EEBC-48AB-B259-E7649F7E1AA1}" dt="2022-04-23T17:56:26.808" v="4878" actId="478"/>
          <ac:spMkLst>
            <pc:docMk/>
            <pc:sldMk cId="3504443206" sldId="303"/>
            <ac:spMk id="3" creationId="{76BB43A2-C089-475B-AE05-0A80653D0272}"/>
          </ac:spMkLst>
        </pc:spChg>
        <pc:spChg chg="mod ord">
          <ac:chgData name="Elhadi Belghache" userId="25bd9855-c3c8-4fe0-90d6-09dac4ca243f" providerId="ADAL" clId="{458196EB-EEBC-48AB-B259-E7649F7E1AA1}" dt="2022-04-23T17:57:03.578" v="4926" actId="113"/>
          <ac:spMkLst>
            <pc:docMk/>
            <pc:sldMk cId="3504443206" sldId="303"/>
            <ac:spMk id="4" creationId="{566EEFCD-CFC8-4B50-BCAC-17E73DAA2F67}"/>
          </ac:spMkLst>
        </pc:spChg>
        <pc:spChg chg="del mod ord">
          <ac:chgData name="Elhadi Belghache" userId="25bd9855-c3c8-4fe0-90d6-09dac4ca243f" providerId="ADAL" clId="{458196EB-EEBC-48AB-B259-E7649F7E1AA1}" dt="2022-04-23T17:56:29.912" v="4880" actId="478"/>
          <ac:spMkLst>
            <pc:docMk/>
            <pc:sldMk cId="3504443206" sldId="303"/>
            <ac:spMk id="5" creationId="{B0582A7B-DE4F-45FA-9C4F-B5C8B15EFFF9}"/>
          </ac:spMkLst>
        </pc:spChg>
        <pc:spChg chg="mod ord">
          <ac:chgData name="Elhadi Belghache" userId="25bd9855-c3c8-4fe0-90d6-09dac4ca243f" providerId="ADAL" clId="{458196EB-EEBC-48AB-B259-E7649F7E1AA1}" dt="2022-04-23T17:56:23.904" v="4877" actId="27636"/>
          <ac:spMkLst>
            <pc:docMk/>
            <pc:sldMk cId="3504443206" sldId="303"/>
            <ac:spMk id="11" creationId="{DFC45420-5D18-40F4-AB7B-FB3875FCA4DF}"/>
          </ac:spMkLst>
        </pc:spChg>
        <pc:spChg chg="mod ord">
          <ac:chgData name="Elhadi Belghache" userId="25bd9855-c3c8-4fe0-90d6-09dac4ca243f" providerId="ADAL" clId="{458196EB-EEBC-48AB-B259-E7649F7E1AA1}" dt="2022-04-23T17:56:19.402" v="4872" actId="700"/>
          <ac:spMkLst>
            <pc:docMk/>
            <pc:sldMk cId="3504443206" sldId="303"/>
            <ac:spMk id="45" creationId="{0C8A3968-AB85-45B2-B1CF-CB417C7FDA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012DE98-D705-49BB-B18C-2BBAA98548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FB5CB7E0-AC28-4B48-9552-76F797AAE8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A21FB4-B137-43CF-B2A8-7F88734D0B35}" type="datetimeFigureOut">
              <a:rPr lang="fr-FR" smtClean="0"/>
              <a:t>27/07/2022</a:t>
            </a:fld>
            <a:endParaRPr lang="fr-FR"/>
          </a:p>
        </p:txBody>
      </p:sp>
      <p:sp>
        <p:nvSpPr>
          <p:cNvPr id="4" name="Espace réservé du pied de page 3">
            <a:extLst>
              <a:ext uri="{FF2B5EF4-FFF2-40B4-BE49-F238E27FC236}">
                <a16:creationId xmlns:a16="http://schemas.microsoft.com/office/drawing/2014/main" id="{D17796CC-67A9-42E6-A04A-819FB7AA62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AD39C8C-B929-4F63-9B46-EF611AAC41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0B190F-DB67-4A12-B4B3-E04ECF48F9E6}" type="slidenum">
              <a:rPr lang="fr-FR" smtClean="0"/>
              <a:t>‹N°›</a:t>
            </a:fld>
            <a:endParaRPr lang="fr-FR"/>
          </a:p>
        </p:txBody>
      </p:sp>
    </p:spTree>
    <p:extLst>
      <p:ext uri="{BB962C8B-B14F-4D97-AF65-F5344CB8AC3E}">
        <p14:creationId xmlns:p14="http://schemas.microsoft.com/office/powerpoint/2010/main" val="450779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FAA2B-54C0-4FBF-8CC1-533A111D0190}" type="datetimeFigureOut">
              <a:rPr lang="fr-FR" smtClean="0"/>
              <a:t>27/07/2022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6F529-3C2B-42F1-9B72-830E3686E3AB}" type="slidenum">
              <a:rPr lang="fr-FR" smtClean="0"/>
              <a:t>‹N°›</a:t>
            </a:fld>
            <a:endParaRPr lang="fr-FR"/>
          </a:p>
        </p:txBody>
      </p:sp>
    </p:spTree>
    <p:extLst>
      <p:ext uri="{BB962C8B-B14F-4D97-AF65-F5344CB8AC3E}">
        <p14:creationId xmlns:p14="http://schemas.microsoft.com/office/powerpoint/2010/main" val="341715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76F529-3C2B-42F1-9B72-830E3686E3AB}" type="slidenum">
              <a:rPr lang="fr-FR" smtClean="0"/>
              <a:t>1</a:t>
            </a:fld>
            <a:endParaRPr lang="fr-FR"/>
          </a:p>
        </p:txBody>
      </p:sp>
    </p:spTree>
    <p:extLst>
      <p:ext uri="{BB962C8B-B14F-4D97-AF65-F5344CB8AC3E}">
        <p14:creationId xmlns:p14="http://schemas.microsoft.com/office/powerpoint/2010/main" val="170437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À partir des relevés effectués en 2015 et 2016 sur la consommation énergétique et l'émission de CO2 des bâtiments et de leurs données d'exploitation (taille, type, usage, année de construction, sources d'énergie exploitées...), un data set agrégé, nettoyé est passé en entrée de plusieurs méthodes d'apprentissage afin de construire les modèles les plus optimisés possible pour la prédiction de la consommation énergétique et l'émission de CO2 des bâtiments non relevés.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indent="0">
              <a:buNone/>
            </a:pPr>
            <a:r>
              <a:rPr lang="fr-FR" sz="3200" dirty="0"/>
              <a:t>Au cours de ce projet, certains choix ont été faits sur le traitement des données. Ainsi, des choix différents pourraient conduisent à des résultats différents (meilleurs ou pas).</a:t>
            </a:r>
          </a:p>
          <a:p>
            <a:pPr marL="0" indent="0">
              <a:buNone/>
            </a:pPr>
            <a:r>
              <a:rPr lang="fr-FR" sz="3200" dirty="0"/>
              <a:t>Les suggestions suivantes donnent des pistes d'amélioration possibles des modèles prédictifs :</a:t>
            </a:r>
          </a:p>
          <a:p>
            <a:endParaRPr lang="fr-FR" sz="3200" dirty="0"/>
          </a:p>
          <a:p>
            <a:r>
              <a:rPr lang="fr-FR" sz="3200" dirty="0"/>
              <a:t>Agrégation des données : garder uniquement les données 2016 (plus récentes et éventuellement plus correctes) et compléter par 2015.</a:t>
            </a:r>
          </a:p>
          <a:p>
            <a:r>
              <a:rPr lang="fr-FR" sz="3200" dirty="0"/>
              <a:t>Sélection des classes : choisir la consommation d'énergie et d'émission de CO2 non normalisée par rapport à la météo, </a:t>
            </a:r>
            <a:r>
              <a:rPr lang="fr-FR" sz="3200" dirty="0" err="1"/>
              <a:t>Weather</a:t>
            </a:r>
            <a:r>
              <a:rPr lang="fr-FR" sz="3200" dirty="0"/>
              <a:t> </a:t>
            </a:r>
            <a:r>
              <a:rPr lang="fr-FR" sz="3200" dirty="0" err="1"/>
              <a:t>Normalized</a:t>
            </a:r>
            <a:r>
              <a:rPr lang="fr-FR" sz="3200" dirty="0"/>
              <a:t> (WN), pour produire des modèles plus adaptés à la ville de Seattle</a:t>
            </a:r>
          </a:p>
          <a:p>
            <a:r>
              <a:rPr lang="fr-FR" sz="3200" dirty="0"/>
              <a:t>Sélection des attributs : pour la même raison précédente, il est possible d'inclure l'information sur la zone géographique des bâtiments.</a:t>
            </a:r>
          </a:p>
          <a:p>
            <a:r>
              <a:rPr lang="fr-FR" sz="3200" dirty="0"/>
              <a:t>Imputation des données :</a:t>
            </a:r>
          </a:p>
          <a:p>
            <a:pPr lvl="1"/>
            <a:r>
              <a:rPr lang="fr-FR" sz="2800" dirty="0"/>
              <a:t>si possible, solliciter un expert pour renseigner les valeurs manquantes, l'</a:t>
            </a:r>
            <a:r>
              <a:rPr lang="fr-FR" sz="2800" dirty="0" err="1"/>
              <a:t>ENERGYSTARScore</a:t>
            </a:r>
            <a:r>
              <a:rPr lang="fr-FR" sz="2800" dirty="0"/>
              <a:t> en particulier, au lieu d'utiliser le machine </a:t>
            </a:r>
            <a:r>
              <a:rPr lang="fr-FR" sz="2800" dirty="0" err="1"/>
              <a:t>learning</a:t>
            </a:r>
            <a:r>
              <a:rPr lang="fr-FR" sz="2800" dirty="0"/>
              <a:t> qui est couteux et potentiellement porteur d'erreur.</a:t>
            </a:r>
          </a:p>
          <a:p>
            <a:pPr lvl="1"/>
            <a:r>
              <a:rPr lang="fr-FR" sz="2800" dirty="0"/>
              <a:t>si non, imputer les valeurs manquantes pour le train set et test set séparément pour réduire le risque d'une fuite de données. Cependant, si la taille du test n'est pas suffisante, l'imputation ne sera pas de bonne qualité.</a:t>
            </a:r>
          </a:p>
          <a:p>
            <a:r>
              <a:rPr lang="fr-FR" sz="3200" dirty="0"/>
              <a:t>Mesure de l'importance des attributs : la diminution moyenne du score (Root </a:t>
            </a:r>
            <a:r>
              <a:rPr lang="fr-FR" sz="3200" dirty="0" err="1"/>
              <a:t>Mean</a:t>
            </a:r>
            <a:r>
              <a:rPr lang="fr-FR" sz="3200" dirty="0"/>
              <a:t> </a:t>
            </a:r>
            <a:r>
              <a:rPr lang="fr-FR" sz="3200" dirty="0" err="1"/>
              <a:t>Accuracy</a:t>
            </a:r>
            <a:r>
              <a:rPr lang="fr-FR" sz="3200" dirty="0"/>
              <a:t> </a:t>
            </a:r>
            <a:r>
              <a:rPr lang="fr-FR" sz="3200" dirty="0" err="1"/>
              <a:t>Decrease</a:t>
            </a:r>
            <a:r>
              <a:rPr lang="fr-FR" sz="3200" dirty="0"/>
              <a:t>), masquent certains attributs important car potentiellement en relation avec un autre attributs considéré important (faible risque de faux négatifs). Par conséquent, il faudrait éliminer successivement les attributs les plus importants pour garantir la mesure des attributs moins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4176F529-3C2B-42F1-9B72-830E3686E3AB}" type="slidenum">
              <a:rPr lang="fr-FR" smtClean="0"/>
              <a:t>25</a:t>
            </a:fld>
            <a:endParaRPr lang="fr-FR"/>
          </a:p>
        </p:txBody>
      </p:sp>
    </p:spTree>
    <p:extLst>
      <p:ext uri="{BB962C8B-B14F-4D97-AF65-F5344CB8AC3E}">
        <p14:creationId xmlns:p14="http://schemas.microsoft.com/office/powerpoint/2010/main" val="30971434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CE3493-775B-4D57-AF8B-F8AC52BAEF0A}"/>
              </a:ext>
            </a:extLst>
          </p:cNvPr>
          <p:cNvSpPr>
            <a:spLocks noGrp="1"/>
          </p:cNvSpPr>
          <p:nvPr>
            <p:ph type="ctrTitle"/>
          </p:nvPr>
        </p:nvSpPr>
        <p:spPr>
          <a:xfrm>
            <a:off x="1524000" y="857439"/>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3109071-1E75-4A94-9F2F-34F9482D6C1C}"/>
              </a:ext>
            </a:extLst>
          </p:cNvPr>
          <p:cNvSpPr>
            <a:spLocks noGrp="1"/>
          </p:cNvSpPr>
          <p:nvPr>
            <p:ph type="subTitle" idx="1"/>
          </p:nvPr>
        </p:nvSpPr>
        <p:spPr>
          <a:xfrm>
            <a:off x="1524000" y="3619130"/>
            <a:ext cx="9144000" cy="1655762"/>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0BD31A8-C9C6-4B09-AE19-9272C86CCF6B}"/>
              </a:ext>
            </a:extLst>
          </p:cNvPr>
          <p:cNvSpPr>
            <a:spLocks noGrp="1"/>
          </p:cNvSpPr>
          <p:nvPr>
            <p:ph type="dt" sz="half" idx="10"/>
          </p:nvPr>
        </p:nvSpPr>
        <p:spPr/>
        <p:txBody>
          <a:bodyPr/>
          <a:lstStyle/>
          <a:p>
            <a:fld id="{5EDB5AC2-E80C-41D3-9EF9-C672D453540D}" type="datetime1">
              <a:rPr lang="fr-FR" smtClean="0"/>
              <a:t>27/07/2022</a:t>
            </a:fld>
            <a:endParaRPr lang="fr-FR"/>
          </a:p>
        </p:txBody>
      </p:sp>
      <p:sp>
        <p:nvSpPr>
          <p:cNvPr id="5" name="Espace réservé du pied de page 4">
            <a:extLst>
              <a:ext uri="{FF2B5EF4-FFF2-40B4-BE49-F238E27FC236}">
                <a16:creationId xmlns:a16="http://schemas.microsoft.com/office/drawing/2014/main" id="{DEB25E43-CE02-40ED-B4C7-C7FBAD5AEF1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3586AA-8985-41D3-8A46-45F755502321}"/>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7" name="Connecteur droit 6">
            <a:extLst>
              <a:ext uri="{FF2B5EF4-FFF2-40B4-BE49-F238E27FC236}">
                <a16:creationId xmlns:a16="http://schemas.microsoft.com/office/drawing/2014/main" id="{AA486B9E-1BC4-49FE-937B-3E172F7F23B5}"/>
              </a:ext>
            </a:extLst>
          </p:cNvPr>
          <p:cNvCxnSpPr>
            <a:cxnSpLocks/>
          </p:cNvCxnSpPr>
          <p:nvPr userDrawn="1"/>
        </p:nvCxnSpPr>
        <p:spPr>
          <a:xfrm>
            <a:off x="1524000" y="3318638"/>
            <a:ext cx="9144000"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12" name="Groupe 11">
            <a:extLst>
              <a:ext uri="{FF2B5EF4-FFF2-40B4-BE49-F238E27FC236}">
                <a16:creationId xmlns:a16="http://schemas.microsoft.com/office/drawing/2014/main" id="{14EE239E-FBBC-4106-9417-6AF07A2F4C73}"/>
              </a:ext>
            </a:extLst>
          </p:cNvPr>
          <p:cNvGrpSpPr/>
          <p:nvPr userDrawn="1"/>
        </p:nvGrpSpPr>
        <p:grpSpPr>
          <a:xfrm>
            <a:off x="3160236" y="5742944"/>
            <a:ext cx="5871527" cy="787282"/>
            <a:chOff x="3164884" y="5742944"/>
            <a:chExt cx="5871527" cy="787282"/>
          </a:xfrm>
        </p:grpSpPr>
        <p:pic>
          <p:nvPicPr>
            <p:cNvPr id="13" name="Picture 2">
              <a:extLst>
                <a:ext uri="{FF2B5EF4-FFF2-40B4-BE49-F238E27FC236}">
                  <a16:creationId xmlns:a16="http://schemas.microsoft.com/office/drawing/2014/main" id="{BDACC7E1-A8A1-49D4-B414-7D6910C2E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2307" y="5742944"/>
              <a:ext cx="984104" cy="7872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openclassrooms - Adventure Conseil">
              <a:extLst>
                <a:ext uri="{FF2B5EF4-FFF2-40B4-BE49-F238E27FC236}">
                  <a16:creationId xmlns:a16="http://schemas.microsoft.com/office/drawing/2014/main" id="{60D722F8-0AE6-4970-B377-CD4B8BEA6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216" y="5742944"/>
              <a:ext cx="787282" cy="7872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F61D349C-A1B5-4D61-BD2C-5897DB419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884" y="5742944"/>
              <a:ext cx="964523" cy="78728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riangle rectangle 16">
            <a:extLst>
              <a:ext uri="{FF2B5EF4-FFF2-40B4-BE49-F238E27FC236}">
                <a16:creationId xmlns:a16="http://schemas.microsoft.com/office/drawing/2014/main" id="{86F8320C-DFEF-4B0B-83DA-213655BA7A5E}"/>
              </a:ext>
            </a:extLst>
          </p:cNvPr>
          <p:cNvSpPr/>
          <p:nvPr userDrawn="1"/>
        </p:nvSpPr>
        <p:spPr>
          <a:xfrm rot="5400000">
            <a:off x="376015" y="-376013"/>
            <a:ext cx="1991169" cy="2743201"/>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D21FF033-1194-4FFC-9D83-8B1F518AFF2C}"/>
              </a:ext>
            </a:extLst>
          </p:cNvPr>
          <p:cNvSpPr/>
          <p:nvPr userDrawn="1"/>
        </p:nvSpPr>
        <p:spPr>
          <a:xfrm rot="16200000">
            <a:off x="9824815" y="4490815"/>
            <a:ext cx="1991169" cy="2743201"/>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2369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CD7ED9-6DA3-4649-BA83-2D6D343B0E2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F1701B9-942E-42BA-9A0C-D3EDE1E6E4D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B716AEE-7529-4A9E-9E94-E0A1A8493E01}"/>
              </a:ext>
            </a:extLst>
          </p:cNvPr>
          <p:cNvSpPr>
            <a:spLocks noGrp="1"/>
          </p:cNvSpPr>
          <p:nvPr>
            <p:ph type="dt" sz="half" idx="10"/>
          </p:nvPr>
        </p:nvSpPr>
        <p:spPr/>
        <p:txBody>
          <a:bodyPr/>
          <a:lstStyle/>
          <a:p>
            <a:fld id="{EE3C0955-A7BF-4837-80C9-AD372E281717}" type="datetime1">
              <a:rPr lang="fr-FR" smtClean="0"/>
              <a:t>27/07/2022</a:t>
            </a:fld>
            <a:endParaRPr lang="fr-FR"/>
          </a:p>
        </p:txBody>
      </p:sp>
      <p:sp>
        <p:nvSpPr>
          <p:cNvPr id="5" name="Espace réservé du pied de page 4">
            <a:extLst>
              <a:ext uri="{FF2B5EF4-FFF2-40B4-BE49-F238E27FC236}">
                <a16:creationId xmlns:a16="http://schemas.microsoft.com/office/drawing/2014/main" id="{9488EBE5-8C95-437B-86CB-9443CB9BADF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13AD4E9-4DB9-4CD2-887B-5BBD57F5B758}"/>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7" name="Connecteur droit 6">
            <a:extLst>
              <a:ext uri="{FF2B5EF4-FFF2-40B4-BE49-F238E27FC236}">
                <a16:creationId xmlns:a16="http://schemas.microsoft.com/office/drawing/2014/main" id="{45453175-9DC3-4A12-8901-EB6A7A0E2BB9}"/>
              </a:ext>
            </a:extLst>
          </p:cNvPr>
          <p:cNvCxnSpPr>
            <a:cxnSpLocks/>
          </p:cNvCxnSpPr>
          <p:nvPr userDrawn="1"/>
        </p:nvCxnSpPr>
        <p:spPr>
          <a:xfrm>
            <a:off x="838200" y="1447111"/>
            <a:ext cx="10515600"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8" name="Groupe 7">
            <a:extLst>
              <a:ext uri="{FF2B5EF4-FFF2-40B4-BE49-F238E27FC236}">
                <a16:creationId xmlns:a16="http://schemas.microsoft.com/office/drawing/2014/main" id="{963072B5-2E84-411B-851A-C1B0253403C2}"/>
              </a:ext>
            </a:extLst>
          </p:cNvPr>
          <p:cNvGrpSpPr/>
          <p:nvPr userDrawn="1"/>
        </p:nvGrpSpPr>
        <p:grpSpPr>
          <a:xfrm>
            <a:off x="4869519" y="6356350"/>
            <a:ext cx="2452962" cy="391931"/>
            <a:chOff x="4869519" y="6344150"/>
            <a:chExt cx="2452962" cy="391931"/>
          </a:xfrm>
        </p:grpSpPr>
        <p:pic>
          <p:nvPicPr>
            <p:cNvPr id="9" name="Picture 2">
              <a:extLst>
                <a:ext uri="{FF2B5EF4-FFF2-40B4-BE49-F238E27FC236}">
                  <a16:creationId xmlns:a16="http://schemas.microsoft.com/office/drawing/2014/main" id="{380EC70B-7CA2-463E-BC6C-6B477C0E7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openclassrooms - Adventure Conseil">
              <a:extLst>
                <a:ext uri="{FF2B5EF4-FFF2-40B4-BE49-F238E27FC236}">
                  <a16:creationId xmlns:a16="http://schemas.microsoft.com/office/drawing/2014/main" id="{442F31DB-269B-4732-B6D8-D8629B9EE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CE4720BC-3024-4B5A-93FD-FC8FB52884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135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57C456B-560F-4EA8-A22A-AAF732D1145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9BB3106-FC7F-45D4-A414-C0E73B64B89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638F673-4176-4317-8493-CCBFDAE6BC09}"/>
              </a:ext>
            </a:extLst>
          </p:cNvPr>
          <p:cNvSpPr>
            <a:spLocks noGrp="1"/>
          </p:cNvSpPr>
          <p:nvPr>
            <p:ph type="dt" sz="half" idx="10"/>
          </p:nvPr>
        </p:nvSpPr>
        <p:spPr/>
        <p:txBody>
          <a:bodyPr/>
          <a:lstStyle/>
          <a:p>
            <a:fld id="{B325A513-ABE1-4456-BA69-0D570C1F4075}" type="datetime1">
              <a:rPr lang="fr-FR" smtClean="0"/>
              <a:t>27/07/2022</a:t>
            </a:fld>
            <a:endParaRPr lang="fr-FR"/>
          </a:p>
        </p:txBody>
      </p:sp>
      <p:sp>
        <p:nvSpPr>
          <p:cNvPr id="5" name="Espace réservé du pied de page 4">
            <a:extLst>
              <a:ext uri="{FF2B5EF4-FFF2-40B4-BE49-F238E27FC236}">
                <a16:creationId xmlns:a16="http://schemas.microsoft.com/office/drawing/2014/main" id="{0EED45D9-2AFB-4C91-8374-547FC348E6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3C80E9-6FFA-49BD-AA0D-9B18618D537D}"/>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7" name="Connecteur droit 6">
            <a:extLst>
              <a:ext uri="{FF2B5EF4-FFF2-40B4-BE49-F238E27FC236}">
                <a16:creationId xmlns:a16="http://schemas.microsoft.com/office/drawing/2014/main" id="{4A36590F-8581-4ACB-9DAE-4BAA98837781}"/>
              </a:ext>
            </a:extLst>
          </p:cNvPr>
          <p:cNvCxnSpPr>
            <a:cxnSpLocks/>
          </p:cNvCxnSpPr>
          <p:nvPr userDrawn="1"/>
        </p:nvCxnSpPr>
        <p:spPr>
          <a:xfrm>
            <a:off x="9547747" y="365125"/>
            <a:ext cx="0" cy="581184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9" name="Groupe 8">
            <a:extLst>
              <a:ext uri="{FF2B5EF4-FFF2-40B4-BE49-F238E27FC236}">
                <a16:creationId xmlns:a16="http://schemas.microsoft.com/office/drawing/2014/main" id="{BEC35306-2C1A-4294-B4CA-0AEE5F25398D}"/>
              </a:ext>
            </a:extLst>
          </p:cNvPr>
          <p:cNvGrpSpPr/>
          <p:nvPr userDrawn="1"/>
        </p:nvGrpSpPr>
        <p:grpSpPr>
          <a:xfrm>
            <a:off x="4869519" y="6356350"/>
            <a:ext cx="2452962" cy="391931"/>
            <a:chOff x="4869519" y="6344150"/>
            <a:chExt cx="2452962" cy="391931"/>
          </a:xfrm>
        </p:grpSpPr>
        <p:pic>
          <p:nvPicPr>
            <p:cNvPr id="10" name="Picture 2">
              <a:extLst>
                <a:ext uri="{FF2B5EF4-FFF2-40B4-BE49-F238E27FC236}">
                  <a16:creationId xmlns:a16="http://schemas.microsoft.com/office/drawing/2014/main" id="{53399ED7-98DB-4111-89BC-883746D0B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penclassrooms - Adventure Conseil">
              <a:extLst>
                <a:ext uri="{FF2B5EF4-FFF2-40B4-BE49-F238E27FC236}">
                  <a16:creationId xmlns:a16="http://schemas.microsoft.com/office/drawing/2014/main" id="{33B306F3-CFB6-40A7-A923-E67B0695D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90369EDB-9719-4124-9432-B19A98421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725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4E9F6-0D50-4741-881D-AEC88541E73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BAE955B-38DE-4C22-ADCC-A02D2EB5A48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7" name="Connecteur droit 6">
            <a:extLst>
              <a:ext uri="{FF2B5EF4-FFF2-40B4-BE49-F238E27FC236}">
                <a16:creationId xmlns:a16="http://schemas.microsoft.com/office/drawing/2014/main" id="{6A263AA1-AF33-41AE-A3AF-FAD31B61B88C}"/>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8" name="Groupe 7">
            <a:extLst>
              <a:ext uri="{FF2B5EF4-FFF2-40B4-BE49-F238E27FC236}">
                <a16:creationId xmlns:a16="http://schemas.microsoft.com/office/drawing/2014/main" id="{8429F1FC-3051-41C0-9298-6D137355AB44}"/>
              </a:ext>
            </a:extLst>
          </p:cNvPr>
          <p:cNvGrpSpPr/>
          <p:nvPr userDrawn="1"/>
        </p:nvGrpSpPr>
        <p:grpSpPr>
          <a:xfrm>
            <a:off x="4869519" y="6356350"/>
            <a:ext cx="2452962" cy="391931"/>
            <a:chOff x="4869519" y="6344150"/>
            <a:chExt cx="2452962" cy="391931"/>
          </a:xfrm>
        </p:grpSpPr>
        <p:pic>
          <p:nvPicPr>
            <p:cNvPr id="9" name="Picture 2">
              <a:extLst>
                <a:ext uri="{FF2B5EF4-FFF2-40B4-BE49-F238E27FC236}">
                  <a16:creationId xmlns:a16="http://schemas.microsoft.com/office/drawing/2014/main" id="{AE961DF8-415D-4F75-905D-7A2285DF9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openclassrooms - Adventure Conseil">
              <a:extLst>
                <a:ext uri="{FF2B5EF4-FFF2-40B4-BE49-F238E27FC236}">
                  <a16:creationId xmlns:a16="http://schemas.microsoft.com/office/drawing/2014/main" id="{5C150623-D933-47EA-A3E7-59AE4AC79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BC0164E2-98F7-4189-8511-F5BD535C75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Espace réservé de la date 11">
            <a:extLst>
              <a:ext uri="{FF2B5EF4-FFF2-40B4-BE49-F238E27FC236}">
                <a16:creationId xmlns:a16="http://schemas.microsoft.com/office/drawing/2014/main" id="{2F717375-954B-4441-BB47-D04F32D7367C}"/>
              </a:ext>
            </a:extLst>
          </p:cNvPr>
          <p:cNvSpPr>
            <a:spLocks noGrp="1"/>
          </p:cNvSpPr>
          <p:nvPr>
            <p:ph type="dt" sz="half" idx="10"/>
          </p:nvPr>
        </p:nvSpPr>
        <p:spPr/>
        <p:txBody>
          <a:bodyPr/>
          <a:lstStyle/>
          <a:p>
            <a:fld id="{F05D723B-E0B9-45AE-BC3E-FA329C5CCD91}" type="datetime1">
              <a:rPr lang="fr-FR" smtClean="0"/>
              <a:t>27/07/2022</a:t>
            </a:fld>
            <a:endParaRPr lang="fr-FR"/>
          </a:p>
        </p:txBody>
      </p:sp>
      <p:sp>
        <p:nvSpPr>
          <p:cNvPr id="13" name="Espace réservé du pied de page 12">
            <a:extLst>
              <a:ext uri="{FF2B5EF4-FFF2-40B4-BE49-F238E27FC236}">
                <a16:creationId xmlns:a16="http://schemas.microsoft.com/office/drawing/2014/main" id="{12C18FD1-D0BC-4764-9863-8463F628956B}"/>
              </a:ext>
            </a:extLst>
          </p:cNvPr>
          <p:cNvSpPr>
            <a:spLocks noGrp="1"/>
          </p:cNvSpPr>
          <p:nvPr>
            <p:ph type="ftr" sz="quarter" idx="11"/>
          </p:nvPr>
        </p:nvSpPr>
        <p:spPr/>
        <p:txBody>
          <a:bodyPr/>
          <a:lstStyle/>
          <a:p>
            <a:endParaRPr lang="fr-FR"/>
          </a:p>
        </p:txBody>
      </p:sp>
      <p:sp>
        <p:nvSpPr>
          <p:cNvPr id="14" name="Espace réservé du numéro de diapositive 13">
            <a:extLst>
              <a:ext uri="{FF2B5EF4-FFF2-40B4-BE49-F238E27FC236}">
                <a16:creationId xmlns:a16="http://schemas.microsoft.com/office/drawing/2014/main" id="{EB48F3AD-B10E-4521-A8D8-5073A0F02953}"/>
              </a:ext>
            </a:extLst>
          </p:cNvPr>
          <p:cNvSpPr>
            <a:spLocks noGrp="1"/>
          </p:cNvSpPr>
          <p:nvPr>
            <p:ph type="sldNum" sz="quarter" idx="12"/>
          </p:nvPr>
        </p:nvSpPr>
        <p:spPr/>
        <p:txBody>
          <a:bodyPr/>
          <a:lstStyle/>
          <a:p>
            <a:fld id="{9F4AEC0A-9FB1-4994-8F9B-332942245449}" type="slidenum">
              <a:rPr lang="fr-FR" smtClean="0"/>
              <a:pPr/>
              <a:t>‹N°›</a:t>
            </a:fld>
            <a:endParaRPr lang="fr-FR"/>
          </a:p>
        </p:txBody>
      </p:sp>
    </p:spTree>
    <p:extLst>
      <p:ext uri="{BB962C8B-B14F-4D97-AF65-F5344CB8AC3E}">
        <p14:creationId xmlns:p14="http://schemas.microsoft.com/office/powerpoint/2010/main" val="204410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1" name="Triangle rectangle 10">
            <a:extLst>
              <a:ext uri="{FF2B5EF4-FFF2-40B4-BE49-F238E27FC236}">
                <a16:creationId xmlns:a16="http://schemas.microsoft.com/office/drawing/2014/main" id="{B8920462-1E00-49A0-A834-528FE9931625}"/>
              </a:ext>
            </a:extLst>
          </p:cNvPr>
          <p:cNvSpPr/>
          <p:nvPr userDrawn="1"/>
        </p:nvSpPr>
        <p:spPr>
          <a:xfrm rot="5400000">
            <a:off x="166643" y="-166642"/>
            <a:ext cx="1247683" cy="1580973"/>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DFA3E9F2-2100-4633-8E34-F435D5A2CB2D}"/>
              </a:ext>
            </a:extLst>
          </p:cNvPr>
          <p:cNvSpPr>
            <a:spLocks noGrp="1"/>
          </p:cNvSpPr>
          <p:nvPr>
            <p:ph type="title"/>
          </p:nvPr>
        </p:nvSpPr>
        <p:spPr>
          <a:xfrm>
            <a:off x="831850" y="162427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B0276C5-0F76-4D23-A232-36143F1799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9A33851-CD57-42AB-861A-581FA2B6FE82}"/>
              </a:ext>
            </a:extLst>
          </p:cNvPr>
          <p:cNvSpPr>
            <a:spLocks noGrp="1"/>
          </p:cNvSpPr>
          <p:nvPr>
            <p:ph type="dt" sz="half" idx="10"/>
          </p:nvPr>
        </p:nvSpPr>
        <p:spPr/>
        <p:txBody>
          <a:bodyPr/>
          <a:lstStyle/>
          <a:p>
            <a:fld id="{94748DFB-BDB0-4E62-9E2E-D474C3C061CA}" type="datetime1">
              <a:rPr lang="fr-FR" smtClean="0"/>
              <a:t>27/07/2022</a:t>
            </a:fld>
            <a:endParaRPr lang="fr-FR"/>
          </a:p>
        </p:txBody>
      </p:sp>
      <p:sp>
        <p:nvSpPr>
          <p:cNvPr id="5" name="Espace réservé du pied de page 4">
            <a:extLst>
              <a:ext uri="{FF2B5EF4-FFF2-40B4-BE49-F238E27FC236}">
                <a16:creationId xmlns:a16="http://schemas.microsoft.com/office/drawing/2014/main" id="{2D4880CF-8966-45FB-B905-9411C5D918E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F98348D-E21E-4FA6-99D3-298FE5ABEECB}"/>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7" name="Groupe 6">
            <a:extLst>
              <a:ext uri="{FF2B5EF4-FFF2-40B4-BE49-F238E27FC236}">
                <a16:creationId xmlns:a16="http://schemas.microsoft.com/office/drawing/2014/main" id="{CEA36772-C5FD-42CC-BBFF-44EB3D9F1017}"/>
              </a:ext>
            </a:extLst>
          </p:cNvPr>
          <p:cNvGrpSpPr/>
          <p:nvPr userDrawn="1"/>
        </p:nvGrpSpPr>
        <p:grpSpPr>
          <a:xfrm>
            <a:off x="4869519" y="6356350"/>
            <a:ext cx="2452962" cy="391931"/>
            <a:chOff x="4869519" y="6344150"/>
            <a:chExt cx="2452962" cy="391931"/>
          </a:xfrm>
        </p:grpSpPr>
        <p:pic>
          <p:nvPicPr>
            <p:cNvPr id="8" name="Picture 2">
              <a:extLst>
                <a:ext uri="{FF2B5EF4-FFF2-40B4-BE49-F238E27FC236}">
                  <a16:creationId xmlns:a16="http://schemas.microsoft.com/office/drawing/2014/main" id="{8FF4AD86-FEC0-46E4-BCEA-ABD3811BB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openclassrooms - Adventure Conseil">
              <a:extLst>
                <a:ext uri="{FF2B5EF4-FFF2-40B4-BE49-F238E27FC236}">
                  <a16:creationId xmlns:a16="http://schemas.microsoft.com/office/drawing/2014/main" id="{AA599EA3-56A1-43E9-AFC0-84F63DF4A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E73A25C2-2610-4E88-9CFE-90B7F0EEC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riangle rectangle 11">
            <a:extLst>
              <a:ext uri="{FF2B5EF4-FFF2-40B4-BE49-F238E27FC236}">
                <a16:creationId xmlns:a16="http://schemas.microsoft.com/office/drawing/2014/main" id="{9A8F58E3-2A10-493D-8B5E-D41F6F5DDE41}"/>
              </a:ext>
            </a:extLst>
          </p:cNvPr>
          <p:cNvSpPr/>
          <p:nvPr userDrawn="1"/>
        </p:nvSpPr>
        <p:spPr>
          <a:xfrm rot="16200000">
            <a:off x="10777672" y="5447946"/>
            <a:ext cx="1247683" cy="1580973"/>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822BACB8-B321-47AA-9EAA-494BD7B4E7F0}"/>
              </a:ext>
            </a:extLst>
          </p:cNvPr>
          <p:cNvCxnSpPr>
            <a:cxnSpLocks/>
          </p:cNvCxnSpPr>
          <p:nvPr userDrawn="1"/>
        </p:nvCxnSpPr>
        <p:spPr>
          <a:xfrm>
            <a:off x="838200" y="4529641"/>
            <a:ext cx="10515600"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9146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47954A-6BF1-451B-9D4E-AE9E32A5BA84}"/>
              </a:ext>
            </a:extLst>
          </p:cNvPr>
          <p:cNvSpPr>
            <a:spLocks noGrp="1"/>
          </p:cNvSpPr>
          <p:nvPr>
            <p:ph sz="half" idx="1"/>
          </p:nvPr>
        </p:nvSpPr>
        <p:spPr>
          <a:xfrm>
            <a:off x="650631" y="1107833"/>
            <a:ext cx="5369169" cy="522171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50FBA5E2-115B-4F4E-A19A-B622BCEDC40B}"/>
              </a:ext>
            </a:extLst>
          </p:cNvPr>
          <p:cNvSpPr>
            <a:spLocks noGrp="1"/>
          </p:cNvSpPr>
          <p:nvPr>
            <p:ph sz="half" idx="2"/>
          </p:nvPr>
        </p:nvSpPr>
        <p:spPr>
          <a:xfrm>
            <a:off x="6172199" y="1107834"/>
            <a:ext cx="5482127" cy="522171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AB6F1437-3338-4E54-8DBC-C0A7B74642F7}"/>
              </a:ext>
            </a:extLst>
          </p:cNvPr>
          <p:cNvSpPr>
            <a:spLocks noGrp="1"/>
          </p:cNvSpPr>
          <p:nvPr>
            <p:ph type="dt" sz="half" idx="10"/>
          </p:nvPr>
        </p:nvSpPr>
        <p:spPr/>
        <p:txBody>
          <a:bodyPr/>
          <a:lstStyle/>
          <a:p>
            <a:fld id="{060B954E-E8D0-4410-B1F0-8F9F4E89C11C}" type="datetime1">
              <a:rPr lang="fr-FR" smtClean="0"/>
              <a:t>27/07/2022</a:t>
            </a:fld>
            <a:endParaRPr lang="fr-FR"/>
          </a:p>
        </p:txBody>
      </p:sp>
      <p:sp>
        <p:nvSpPr>
          <p:cNvPr id="6" name="Espace réservé du pied de page 5">
            <a:extLst>
              <a:ext uri="{FF2B5EF4-FFF2-40B4-BE49-F238E27FC236}">
                <a16:creationId xmlns:a16="http://schemas.microsoft.com/office/drawing/2014/main" id="{D2137362-E7EE-47A4-89BF-DF9E2FBFD24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4BFDFE7-02F6-434F-8148-24475D784481}"/>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9" name="Groupe 8">
            <a:extLst>
              <a:ext uri="{FF2B5EF4-FFF2-40B4-BE49-F238E27FC236}">
                <a16:creationId xmlns:a16="http://schemas.microsoft.com/office/drawing/2014/main" id="{2DF49880-CDF9-474C-8A30-3F344FE2F95C}"/>
              </a:ext>
            </a:extLst>
          </p:cNvPr>
          <p:cNvGrpSpPr/>
          <p:nvPr userDrawn="1"/>
        </p:nvGrpSpPr>
        <p:grpSpPr>
          <a:xfrm>
            <a:off x="4869519" y="6356350"/>
            <a:ext cx="2452962" cy="391931"/>
            <a:chOff x="4869519" y="6344150"/>
            <a:chExt cx="2452962" cy="391931"/>
          </a:xfrm>
        </p:grpSpPr>
        <p:pic>
          <p:nvPicPr>
            <p:cNvPr id="10" name="Picture 2">
              <a:extLst>
                <a:ext uri="{FF2B5EF4-FFF2-40B4-BE49-F238E27FC236}">
                  <a16:creationId xmlns:a16="http://schemas.microsoft.com/office/drawing/2014/main" id="{9F36310C-33CB-4D3E-8FBD-5898F97AC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penclassrooms - Adventure Conseil">
              <a:extLst>
                <a:ext uri="{FF2B5EF4-FFF2-40B4-BE49-F238E27FC236}">
                  <a16:creationId xmlns:a16="http://schemas.microsoft.com/office/drawing/2014/main" id="{36E37629-6068-4AF8-9C0A-70A08BD81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B38786C6-F42A-466C-AADC-AA3B858AD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Connecteur droit 12">
            <a:extLst>
              <a:ext uri="{FF2B5EF4-FFF2-40B4-BE49-F238E27FC236}">
                <a16:creationId xmlns:a16="http://schemas.microsoft.com/office/drawing/2014/main" id="{7414EACC-E323-4048-9BFC-F4BE8F7F8143}"/>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4" name="Titre 1">
            <a:extLst>
              <a:ext uri="{FF2B5EF4-FFF2-40B4-BE49-F238E27FC236}">
                <a16:creationId xmlns:a16="http://schemas.microsoft.com/office/drawing/2014/main" id="{F1D0C0E5-338D-4E71-8CE7-378BF53021FC}"/>
              </a:ext>
            </a:extLst>
          </p:cNvPr>
          <p:cNvSpPr>
            <a:spLocks noGrp="1"/>
          </p:cNvSpPr>
          <p:nvPr>
            <p:ph type="title"/>
          </p:nvPr>
        </p:nvSpPr>
        <p:spPr>
          <a:xfrm>
            <a:off x="650631" y="-136031"/>
            <a:ext cx="11003696" cy="1325563"/>
          </a:xfrm>
        </p:spPr>
        <p:txBody>
          <a:bodyPr/>
          <a:lstStyle/>
          <a:p>
            <a:r>
              <a:rPr lang="fr-FR" dirty="0"/>
              <a:t>Modifiez le style du titre</a:t>
            </a:r>
          </a:p>
        </p:txBody>
      </p:sp>
    </p:spTree>
    <p:extLst>
      <p:ext uri="{BB962C8B-B14F-4D97-AF65-F5344CB8AC3E}">
        <p14:creationId xmlns:p14="http://schemas.microsoft.com/office/powerpoint/2010/main" val="375548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DA4EDD1-425A-46AF-95EA-631C4AEE387A}"/>
              </a:ext>
            </a:extLst>
          </p:cNvPr>
          <p:cNvSpPr>
            <a:spLocks noGrp="1"/>
          </p:cNvSpPr>
          <p:nvPr>
            <p:ph type="body" idx="1" hasCustomPrompt="1"/>
          </p:nvPr>
        </p:nvSpPr>
        <p:spPr>
          <a:xfrm>
            <a:off x="606670" y="1092078"/>
            <a:ext cx="5390906" cy="455366"/>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Titre</a:t>
            </a:r>
          </a:p>
        </p:txBody>
      </p:sp>
      <p:sp>
        <p:nvSpPr>
          <p:cNvPr id="4" name="Espace réservé du contenu 3">
            <a:extLst>
              <a:ext uri="{FF2B5EF4-FFF2-40B4-BE49-F238E27FC236}">
                <a16:creationId xmlns:a16="http://schemas.microsoft.com/office/drawing/2014/main" id="{2035D0E3-D5CB-41E6-AF2C-001198A45B02}"/>
              </a:ext>
            </a:extLst>
          </p:cNvPr>
          <p:cNvSpPr>
            <a:spLocks noGrp="1"/>
          </p:cNvSpPr>
          <p:nvPr>
            <p:ph sz="half" idx="2"/>
          </p:nvPr>
        </p:nvSpPr>
        <p:spPr>
          <a:xfrm>
            <a:off x="606670" y="1623972"/>
            <a:ext cx="5390906" cy="4655852"/>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contenu 5">
            <a:extLst>
              <a:ext uri="{FF2B5EF4-FFF2-40B4-BE49-F238E27FC236}">
                <a16:creationId xmlns:a16="http://schemas.microsoft.com/office/drawing/2014/main" id="{0019FB45-1204-4BCB-8F2C-2E0135953EF6}"/>
              </a:ext>
            </a:extLst>
          </p:cNvPr>
          <p:cNvSpPr>
            <a:spLocks noGrp="1"/>
          </p:cNvSpPr>
          <p:nvPr>
            <p:ph sz="quarter" idx="4"/>
          </p:nvPr>
        </p:nvSpPr>
        <p:spPr>
          <a:xfrm>
            <a:off x="6172200" y="1623968"/>
            <a:ext cx="5482126" cy="465585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6">
            <a:extLst>
              <a:ext uri="{FF2B5EF4-FFF2-40B4-BE49-F238E27FC236}">
                <a16:creationId xmlns:a16="http://schemas.microsoft.com/office/drawing/2014/main" id="{8FEAB0A8-129A-4E48-A7CF-6682B7A3BDF9}"/>
              </a:ext>
            </a:extLst>
          </p:cNvPr>
          <p:cNvSpPr>
            <a:spLocks noGrp="1"/>
          </p:cNvSpPr>
          <p:nvPr>
            <p:ph type="dt" sz="half" idx="10"/>
          </p:nvPr>
        </p:nvSpPr>
        <p:spPr/>
        <p:txBody>
          <a:bodyPr/>
          <a:lstStyle/>
          <a:p>
            <a:fld id="{40049EE9-70F8-4FF2-9EC2-D2E4AFC639B0}" type="datetime1">
              <a:rPr lang="fr-FR" smtClean="0"/>
              <a:t>27/07/2022</a:t>
            </a:fld>
            <a:endParaRPr lang="fr-FR"/>
          </a:p>
        </p:txBody>
      </p:sp>
      <p:sp>
        <p:nvSpPr>
          <p:cNvPr id="8" name="Espace réservé du pied de page 7">
            <a:extLst>
              <a:ext uri="{FF2B5EF4-FFF2-40B4-BE49-F238E27FC236}">
                <a16:creationId xmlns:a16="http://schemas.microsoft.com/office/drawing/2014/main" id="{7036A648-E0B6-41F5-A32C-015169F343A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4334914-9AD6-43AA-963E-21CD21C05E8D}"/>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11" name="Groupe 10">
            <a:extLst>
              <a:ext uri="{FF2B5EF4-FFF2-40B4-BE49-F238E27FC236}">
                <a16:creationId xmlns:a16="http://schemas.microsoft.com/office/drawing/2014/main" id="{9AE72158-6E36-48A8-AD5F-F1C682B5EC5D}"/>
              </a:ext>
            </a:extLst>
          </p:cNvPr>
          <p:cNvGrpSpPr/>
          <p:nvPr userDrawn="1"/>
        </p:nvGrpSpPr>
        <p:grpSpPr>
          <a:xfrm>
            <a:off x="4869519" y="6356350"/>
            <a:ext cx="2452962" cy="391931"/>
            <a:chOff x="4869519" y="6344150"/>
            <a:chExt cx="2452962" cy="391931"/>
          </a:xfrm>
        </p:grpSpPr>
        <p:pic>
          <p:nvPicPr>
            <p:cNvPr id="12" name="Picture 2">
              <a:extLst>
                <a:ext uri="{FF2B5EF4-FFF2-40B4-BE49-F238E27FC236}">
                  <a16:creationId xmlns:a16="http://schemas.microsoft.com/office/drawing/2014/main" id="{EB151B6D-FA10-40F6-B2D8-F533841E4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openclassrooms - Adventure Conseil">
              <a:extLst>
                <a:ext uri="{FF2B5EF4-FFF2-40B4-BE49-F238E27FC236}">
                  <a16:creationId xmlns:a16="http://schemas.microsoft.com/office/drawing/2014/main" id="{6725CA5B-A246-4398-88FC-9B9D32C8D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9E733150-BAA0-4BA2-BB7B-D77B28DD5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Connecteur droit 14">
            <a:extLst>
              <a:ext uri="{FF2B5EF4-FFF2-40B4-BE49-F238E27FC236}">
                <a16:creationId xmlns:a16="http://schemas.microsoft.com/office/drawing/2014/main" id="{A6FFE757-AFC7-47DD-9D48-9D7DF4E3E424}"/>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6" name="Espace réservé du texte 2">
            <a:extLst>
              <a:ext uri="{FF2B5EF4-FFF2-40B4-BE49-F238E27FC236}">
                <a16:creationId xmlns:a16="http://schemas.microsoft.com/office/drawing/2014/main" id="{A13F5DA8-DA12-4FF1-B462-D80B2880D242}"/>
              </a:ext>
            </a:extLst>
          </p:cNvPr>
          <p:cNvSpPr>
            <a:spLocks noGrp="1"/>
          </p:cNvSpPr>
          <p:nvPr>
            <p:ph type="body" idx="13" hasCustomPrompt="1"/>
          </p:nvPr>
        </p:nvSpPr>
        <p:spPr>
          <a:xfrm>
            <a:off x="6217810" y="1092076"/>
            <a:ext cx="5390906" cy="455366"/>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Titre</a:t>
            </a:r>
          </a:p>
        </p:txBody>
      </p:sp>
      <p:sp>
        <p:nvSpPr>
          <p:cNvPr id="17" name="Titre 1">
            <a:extLst>
              <a:ext uri="{FF2B5EF4-FFF2-40B4-BE49-F238E27FC236}">
                <a16:creationId xmlns:a16="http://schemas.microsoft.com/office/drawing/2014/main" id="{C4D3A2B5-3FC0-4219-B654-31ABE77E3ADB}"/>
              </a:ext>
            </a:extLst>
          </p:cNvPr>
          <p:cNvSpPr>
            <a:spLocks noGrp="1"/>
          </p:cNvSpPr>
          <p:nvPr>
            <p:ph type="title"/>
          </p:nvPr>
        </p:nvSpPr>
        <p:spPr>
          <a:xfrm>
            <a:off x="650631" y="-136031"/>
            <a:ext cx="11003696" cy="1325563"/>
          </a:xfrm>
        </p:spPr>
        <p:txBody>
          <a:bodyPr/>
          <a:lstStyle/>
          <a:p>
            <a:r>
              <a:rPr lang="fr-FR" dirty="0"/>
              <a:t>Modifiez le style du titre</a:t>
            </a:r>
          </a:p>
        </p:txBody>
      </p:sp>
    </p:spTree>
    <p:extLst>
      <p:ext uri="{BB962C8B-B14F-4D97-AF65-F5344CB8AC3E}">
        <p14:creationId xmlns:p14="http://schemas.microsoft.com/office/powerpoint/2010/main" val="2954740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46C143-CA79-417A-A4A3-9C4AC1E8280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6851BFC-24CA-4380-8118-05BE168019FD}"/>
              </a:ext>
            </a:extLst>
          </p:cNvPr>
          <p:cNvSpPr>
            <a:spLocks noGrp="1"/>
          </p:cNvSpPr>
          <p:nvPr>
            <p:ph type="dt" sz="half" idx="10"/>
          </p:nvPr>
        </p:nvSpPr>
        <p:spPr/>
        <p:txBody>
          <a:bodyPr/>
          <a:lstStyle/>
          <a:p>
            <a:fld id="{CBC8416D-0F55-4C92-BD46-A044AF7EB195}" type="datetime1">
              <a:rPr lang="fr-FR" smtClean="0"/>
              <a:t>27/07/2022</a:t>
            </a:fld>
            <a:endParaRPr lang="fr-FR"/>
          </a:p>
        </p:txBody>
      </p:sp>
      <p:sp>
        <p:nvSpPr>
          <p:cNvPr id="4" name="Espace réservé du pied de page 3">
            <a:extLst>
              <a:ext uri="{FF2B5EF4-FFF2-40B4-BE49-F238E27FC236}">
                <a16:creationId xmlns:a16="http://schemas.microsoft.com/office/drawing/2014/main" id="{48AE5727-8388-4333-B4C0-E8AAC477720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EDDE0A4-DAD3-475D-A329-2D365141B42B}"/>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7" name="Groupe 6">
            <a:extLst>
              <a:ext uri="{FF2B5EF4-FFF2-40B4-BE49-F238E27FC236}">
                <a16:creationId xmlns:a16="http://schemas.microsoft.com/office/drawing/2014/main" id="{9A37F580-A00F-45D9-AA1A-AE7F9558B316}"/>
              </a:ext>
            </a:extLst>
          </p:cNvPr>
          <p:cNvGrpSpPr/>
          <p:nvPr userDrawn="1"/>
        </p:nvGrpSpPr>
        <p:grpSpPr>
          <a:xfrm>
            <a:off x="4869519" y="6356350"/>
            <a:ext cx="2452962" cy="391931"/>
            <a:chOff x="4869519" y="6344150"/>
            <a:chExt cx="2452962" cy="391931"/>
          </a:xfrm>
        </p:grpSpPr>
        <p:pic>
          <p:nvPicPr>
            <p:cNvPr id="8" name="Picture 2">
              <a:extLst>
                <a:ext uri="{FF2B5EF4-FFF2-40B4-BE49-F238E27FC236}">
                  <a16:creationId xmlns:a16="http://schemas.microsoft.com/office/drawing/2014/main" id="{DD716A25-A646-40E0-A0FE-5685C1BCA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openclassrooms - Adventure Conseil">
              <a:extLst>
                <a:ext uri="{FF2B5EF4-FFF2-40B4-BE49-F238E27FC236}">
                  <a16:creationId xmlns:a16="http://schemas.microsoft.com/office/drawing/2014/main" id="{A3CA65E3-5928-421B-811D-1E19C7D3C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0E1EFEFC-420A-4D80-AC84-E76435500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Connecteur droit 10">
            <a:extLst>
              <a:ext uri="{FF2B5EF4-FFF2-40B4-BE49-F238E27FC236}">
                <a16:creationId xmlns:a16="http://schemas.microsoft.com/office/drawing/2014/main" id="{1305CC39-37D7-4632-A681-B1DBF198F6CE}"/>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71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83856DB-C474-4DDA-A1A2-1A6B0D6EA51E}"/>
              </a:ext>
            </a:extLst>
          </p:cNvPr>
          <p:cNvSpPr>
            <a:spLocks noGrp="1"/>
          </p:cNvSpPr>
          <p:nvPr>
            <p:ph type="dt" sz="half" idx="10"/>
          </p:nvPr>
        </p:nvSpPr>
        <p:spPr/>
        <p:txBody>
          <a:bodyPr/>
          <a:lstStyle/>
          <a:p>
            <a:fld id="{121AD44B-350D-49DB-8110-E476C137C3D6}" type="datetime1">
              <a:rPr lang="fr-FR" smtClean="0"/>
              <a:t>27/07/2022</a:t>
            </a:fld>
            <a:endParaRPr lang="fr-FR"/>
          </a:p>
        </p:txBody>
      </p:sp>
      <p:sp>
        <p:nvSpPr>
          <p:cNvPr id="3" name="Espace réservé du pied de page 2">
            <a:extLst>
              <a:ext uri="{FF2B5EF4-FFF2-40B4-BE49-F238E27FC236}">
                <a16:creationId xmlns:a16="http://schemas.microsoft.com/office/drawing/2014/main" id="{B921BA37-4AAD-4EA2-B1B1-3059766473F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FAD1DB6-8E51-4DF7-BA67-49BC62E0F015}"/>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5" name="Groupe 4">
            <a:extLst>
              <a:ext uri="{FF2B5EF4-FFF2-40B4-BE49-F238E27FC236}">
                <a16:creationId xmlns:a16="http://schemas.microsoft.com/office/drawing/2014/main" id="{5FD6E214-52CA-4A19-9441-40A0C37E9C53}"/>
              </a:ext>
            </a:extLst>
          </p:cNvPr>
          <p:cNvGrpSpPr/>
          <p:nvPr userDrawn="1"/>
        </p:nvGrpSpPr>
        <p:grpSpPr>
          <a:xfrm>
            <a:off x="4869519" y="6356350"/>
            <a:ext cx="2452962" cy="391931"/>
            <a:chOff x="4869519" y="6344150"/>
            <a:chExt cx="2452962" cy="391931"/>
          </a:xfrm>
        </p:grpSpPr>
        <p:pic>
          <p:nvPicPr>
            <p:cNvPr id="6" name="Picture 2">
              <a:extLst>
                <a:ext uri="{FF2B5EF4-FFF2-40B4-BE49-F238E27FC236}">
                  <a16:creationId xmlns:a16="http://schemas.microsoft.com/office/drawing/2014/main" id="{799F97FE-CA9C-4AA9-8B16-DD3BA8F7C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penclassrooms - Adventure Conseil">
              <a:extLst>
                <a:ext uri="{FF2B5EF4-FFF2-40B4-BE49-F238E27FC236}">
                  <a16:creationId xmlns:a16="http://schemas.microsoft.com/office/drawing/2014/main" id="{D5A3EC6A-03A9-4043-9196-70C869A5F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03C05ADA-09CF-423C-BCA9-7F2C3D6BA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4143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60C4D0-A037-4E32-AD8B-5BAE7F9A4F13}"/>
              </a:ext>
            </a:extLst>
          </p:cNvPr>
          <p:cNvSpPr>
            <a:spLocks noGrp="1"/>
          </p:cNvSpPr>
          <p:nvPr>
            <p:ph type="title"/>
          </p:nvPr>
        </p:nvSpPr>
        <p:spPr>
          <a:xfrm>
            <a:off x="378070" y="-184637"/>
            <a:ext cx="4393956"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769D04F-BAE0-4DFB-ACC2-374FC3DDA658}"/>
              </a:ext>
            </a:extLst>
          </p:cNvPr>
          <p:cNvSpPr>
            <a:spLocks noGrp="1"/>
          </p:cNvSpPr>
          <p:nvPr>
            <p:ph idx="1"/>
          </p:nvPr>
        </p:nvSpPr>
        <p:spPr>
          <a:xfrm>
            <a:off x="4869519" y="896815"/>
            <a:ext cx="6859419" cy="542182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A266E9F-8514-41A6-939B-E653F7DD5348}"/>
              </a:ext>
            </a:extLst>
          </p:cNvPr>
          <p:cNvSpPr>
            <a:spLocks noGrp="1"/>
          </p:cNvSpPr>
          <p:nvPr>
            <p:ph type="body" sz="half" idx="2"/>
          </p:nvPr>
        </p:nvSpPr>
        <p:spPr>
          <a:xfrm>
            <a:off x="378070" y="1415563"/>
            <a:ext cx="4393956" cy="49030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E3FFEB0-87D8-4666-8483-B8715CE55983}"/>
              </a:ext>
            </a:extLst>
          </p:cNvPr>
          <p:cNvSpPr>
            <a:spLocks noGrp="1"/>
          </p:cNvSpPr>
          <p:nvPr>
            <p:ph type="dt" sz="half" idx="10"/>
          </p:nvPr>
        </p:nvSpPr>
        <p:spPr/>
        <p:txBody>
          <a:bodyPr/>
          <a:lstStyle/>
          <a:p>
            <a:fld id="{F0C5C0B4-9147-4A16-BD5B-1498D838B4B0}" type="datetime1">
              <a:rPr lang="fr-FR" smtClean="0"/>
              <a:t>27/07/2022</a:t>
            </a:fld>
            <a:endParaRPr lang="fr-FR"/>
          </a:p>
        </p:txBody>
      </p:sp>
      <p:sp>
        <p:nvSpPr>
          <p:cNvPr id="6" name="Espace réservé du pied de page 5">
            <a:extLst>
              <a:ext uri="{FF2B5EF4-FFF2-40B4-BE49-F238E27FC236}">
                <a16:creationId xmlns:a16="http://schemas.microsoft.com/office/drawing/2014/main" id="{FE9A1602-C667-4FFB-B67E-C867A2DE0E5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F129873-C017-4E61-AE8E-AE90EA7B14C0}"/>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8" name="Connecteur droit 7">
            <a:extLst>
              <a:ext uri="{FF2B5EF4-FFF2-40B4-BE49-F238E27FC236}">
                <a16:creationId xmlns:a16="http://schemas.microsoft.com/office/drawing/2014/main" id="{FF8EC00C-8E04-4299-97DB-239297DA8C81}"/>
              </a:ext>
            </a:extLst>
          </p:cNvPr>
          <p:cNvCxnSpPr>
            <a:cxnSpLocks/>
          </p:cNvCxnSpPr>
          <p:nvPr userDrawn="1"/>
        </p:nvCxnSpPr>
        <p:spPr>
          <a:xfrm>
            <a:off x="378070" y="1377848"/>
            <a:ext cx="4393955"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10" name="Groupe 9">
            <a:extLst>
              <a:ext uri="{FF2B5EF4-FFF2-40B4-BE49-F238E27FC236}">
                <a16:creationId xmlns:a16="http://schemas.microsoft.com/office/drawing/2014/main" id="{6CEDA0F0-BDD6-4F07-9139-A50F0A16C3B6}"/>
              </a:ext>
            </a:extLst>
          </p:cNvPr>
          <p:cNvGrpSpPr/>
          <p:nvPr userDrawn="1"/>
        </p:nvGrpSpPr>
        <p:grpSpPr>
          <a:xfrm>
            <a:off x="4869519" y="6356350"/>
            <a:ext cx="2452962" cy="391931"/>
            <a:chOff x="4869519" y="6344150"/>
            <a:chExt cx="2452962" cy="391931"/>
          </a:xfrm>
        </p:grpSpPr>
        <p:pic>
          <p:nvPicPr>
            <p:cNvPr id="11" name="Picture 2">
              <a:extLst>
                <a:ext uri="{FF2B5EF4-FFF2-40B4-BE49-F238E27FC236}">
                  <a16:creationId xmlns:a16="http://schemas.microsoft.com/office/drawing/2014/main" id="{7B4CD4F0-CD72-4216-9E0F-DA9779657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openclassrooms - Adventure Conseil">
              <a:extLst>
                <a:ext uri="{FF2B5EF4-FFF2-40B4-BE49-F238E27FC236}">
                  <a16:creationId xmlns:a16="http://schemas.microsoft.com/office/drawing/2014/main" id="{7574BD10-3F8A-48D3-B86E-38037A7F7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467FB66A-7467-4865-8409-176173A09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17378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0B2C28-8B09-4275-850B-6C2A43EC96E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D3D7A5B-3181-482F-8F88-9F118CBA6A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96CA088-585A-413A-982B-2AD8550A2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6757969-F0DC-4A30-8CE6-6FB6D403B508}"/>
              </a:ext>
            </a:extLst>
          </p:cNvPr>
          <p:cNvSpPr>
            <a:spLocks noGrp="1"/>
          </p:cNvSpPr>
          <p:nvPr>
            <p:ph type="dt" sz="half" idx="10"/>
          </p:nvPr>
        </p:nvSpPr>
        <p:spPr/>
        <p:txBody>
          <a:bodyPr/>
          <a:lstStyle/>
          <a:p>
            <a:fld id="{5F1BE577-2E76-4977-9BA8-C1F8C7B47241}" type="datetime1">
              <a:rPr lang="fr-FR" smtClean="0"/>
              <a:t>27/07/2022</a:t>
            </a:fld>
            <a:endParaRPr lang="fr-FR"/>
          </a:p>
        </p:txBody>
      </p:sp>
      <p:sp>
        <p:nvSpPr>
          <p:cNvPr id="6" name="Espace réservé du pied de page 5">
            <a:extLst>
              <a:ext uri="{FF2B5EF4-FFF2-40B4-BE49-F238E27FC236}">
                <a16:creationId xmlns:a16="http://schemas.microsoft.com/office/drawing/2014/main" id="{73E33919-4C8E-47C4-8614-C37CC5F664F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C1D48F9-6313-4555-91D8-B81551563B7E}"/>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8" name="Connecteur droit 7">
            <a:extLst>
              <a:ext uri="{FF2B5EF4-FFF2-40B4-BE49-F238E27FC236}">
                <a16:creationId xmlns:a16="http://schemas.microsoft.com/office/drawing/2014/main" id="{1D0A45EC-F6AD-4108-A552-BCB38106AD84}"/>
              </a:ext>
            </a:extLst>
          </p:cNvPr>
          <p:cNvCxnSpPr>
            <a:cxnSpLocks/>
          </p:cNvCxnSpPr>
          <p:nvPr userDrawn="1"/>
        </p:nvCxnSpPr>
        <p:spPr>
          <a:xfrm>
            <a:off x="838200" y="2019683"/>
            <a:ext cx="3933825"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9" name="Groupe 8">
            <a:extLst>
              <a:ext uri="{FF2B5EF4-FFF2-40B4-BE49-F238E27FC236}">
                <a16:creationId xmlns:a16="http://schemas.microsoft.com/office/drawing/2014/main" id="{7694AA4D-46A7-403F-8861-5B04A840CC4C}"/>
              </a:ext>
            </a:extLst>
          </p:cNvPr>
          <p:cNvGrpSpPr/>
          <p:nvPr userDrawn="1"/>
        </p:nvGrpSpPr>
        <p:grpSpPr>
          <a:xfrm>
            <a:off x="4869519" y="6356350"/>
            <a:ext cx="2452962" cy="391931"/>
            <a:chOff x="4869519" y="6344150"/>
            <a:chExt cx="2452962" cy="391931"/>
          </a:xfrm>
        </p:grpSpPr>
        <p:pic>
          <p:nvPicPr>
            <p:cNvPr id="10" name="Picture 2">
              <a:extLst>
                <a:ext uri="{FF2B5EF4-FFF2-40B4-BE49-F238E27FC236}">
                  <a16:creationId xmlns:a16="http://schemas.microsoft.com/office/drawing/2014/main" id="{831C3F69-15AD-4DC6-8973-29929D3C6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penclassrooms - Adventure Conseil">
              <a:extLst>
                <a:ext uri="{FF2B5EF4-FFF2-40B4-BE49-F238E27FC236}">
                  <a16:creationId xmlns:a16="http://schemas.microsoft.com/office/drawing/2014/main" id="{2CDC22C4-2B22-4EB9-8783-E520FC1B2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5B34EFD2-C425-4316-B778-A24077F0F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lumMod val="85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1022597-0298-4D7F-8E6C-C83808E0F71B}"/>
              </a:ext>
            </a:extLst>
          </p:cNvPr>
          <p:cNvSpPr>
            <a:spLocks noGrp="1"/>
          </p:cNvSpPr>
          <p:nvPr>
            <p:ph type="title"/>
          </p:nvPr>
        </p:nvSpPr>
        <p:spPr>
          <a:xfrm>
            <a:off x="650631" y="-136031"/>
            <a:ext cx="11003696"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2C3C53F-B912-4F9B-A8C1-2B131238250A}"/>
              </a:ext>
            </a:extLst>
          </p:cNvPr>
          <p:cNvSpPr>
            <a:spLocks noGrp="1"/>
          </p:cNvSpPr>
          <p:nvPr>
            <p:ph type="body" idx="1"/>
          </p:nvPr>
        </p:nvSpPr>
        <p:spPr>
          <a:xfrm>
            <a:off x="650631" y="1189532"/>
            <a:ext cx="11003696" cy="516681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EEA3272-12FC-478F-8398-AB7AC5F673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5D9049-C147-4011-A748-701F4C5B829E}" type="datetime1">
              <a:rPr lang="fr-FR" smtClean="0"/>
              <a:t>27/07/2022</a:t>
            </a:fld>
            <a:endParaRPr lang="fr-FR"/>
          </a:p>
        </p:txBody>
      </p:sp>
      <p:sp>
        <p:nvSpPr>
          <p:cNvPr id="5" name="Espace réservé du pied de page 4">
            <a:extLst>
              <a:ext uri="{FF2B5EF4-FFF2-40B4-BE49-F238E27FC236}">
                <a16:creationId xmlns:a16="http://schemas.microsoft.com/office/drawing/2014/main" id="{977D3771-458A-42EB-B8C2-52EEBB5560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16" name="Triangle rectangle 15">
            <a:extLst>
              <a:ext uri="{FF2B5EF4-FFF2-40B4-BE49-F238E27FC236}">
                <a16:creationId xmlns:a16="http://schemas.microsoft.com/office/drawing/2014/main" id="{83FECB37-0EDE-467F-8773-6470509C597B}"/>
              </a:ext>
            </a:extLst>
          </p:cNvPr>
          <p:cNvSpPr/>
          <p:nvPr userDrawn="1"/>
        </p:nvSpPr>
        <p:spPr>
          <a:xfrm rot="5400000">
            <a:off x="118929" y="-118926"/>
            <a:ext cx="837488" cy="1075347"/>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C75E70F5-3A6A-418C-AFDC-3CEB653BDEAF}"/>
              </a:ext>
            </a:extLst>
          </p:cNvPr>
          <p:cNvSpPr/>
          <p:nvPr userDrawn="1"/>
        </p:nvSpPr>
        <p:spPr>
          <a:xfrm rot="16200000">
            <a:off x="11235583" y="5901583"/>
            <a:ext cx="837488" cy="1075347"/>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a:extLst>
              <a:ext uri="{FF2B5EF4-FFF2-40B4-BE49-F238E27FC236}">
                <a16:creationId xmlns:a16="http://schemas.microsoft.com/office/drawing/2014/main" id="{833F6882-CA3A-41B7-8278-7F371BE76F65}"/>
              </a:ext>
            </a:extLst>
          </p:cNvPr>
          <p:cNvSpPr>
            <a:spLocks noGrp="1"/>
          </p:cNvSpPr>
          <p:nvPr>
            <p:ph type="sldNum" sz="quarter" idx="4"/>
          </p:nvPr>
        </p:nvSpPr>
        <p:spPr>
          <a:xfrm>
            <a:off x="11654327" y="6439256"/>
            <a:ext cx="483550" cy="365125"/>
          </a:xfrm>
          <a:prstGeom prst="rect">
            <a:avLst/>
          </a:prstGeom>
        </p:spPr>
        <p:txBody>
          <a:bodyPr vert="horz" lIns="91440" tIns="45720" rIns="91440" bIns="45720" rtlCol="0" anchor="ctr"/>
          <a:lstStyle>
            <a:lvl1pPr algn="ctr">
              <a:defRPr sz="1400">
                <a:solidFill>
                  <a:schemeClr val="bg1"/>
                </a:solidFill>
              </a:defRPr>
            </a:lvl1pPr>
          </a:lstStyle>
          <a:p>
            <a:fld id="{9F4AEC0A-9FB1-4994-8F9B-332942245449}" type="slidenum">
              <a:rPr lang="fr-FR" smtClean="0"/>
              <a:pPr/>
              <a:t>‹N°›</a:t>
            </a:fld>
            <a:endParaRPr lang="fr-FR"/>
          </a:p>
        </p:txBody>
      </p:sp>
    </p:spTree>
    <p:extLst>
      <p:ext uri="{BB962C8B-B14F-4D97-AF65-F5344CB8AC3E}">
        <p14:creationId xmlns:p14="http://schemas.microsoft.com/office/powerpoint/2010/main" val="2110151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kern="1200" cap="none" spc="0">
          <a:ln w="76200"/>
          <a:solidFill>
            <a:schemeClr val="tx1">
              <a:lumMod val="75000"/>
              <a:lumOff val="25000"/>
            </a:schemeClr>
          </a:solidFill>
          <a:effectLst>
            <a:outerShdw blurRad="38100" dist="19050" dir="2700000" algn="tl" rotWithShape="0">
              <a:schemeClr val="dk1">
                <a:alpha val="40000"/>
              </a:schemeClr>
            </a:outerShdw>
          </a:effectLst>
          <a:latin typeface="+mn-lt"/>
          <a:ea typeface="+mj-ea"/>
          <a:cs typeface="+mj-cs"/>
        </a:defRPr>
      </a:lvl1pPr>
    </p:titleStyle>
    <p:body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10.wdp"/><Relationship Id="rId3" Type="http://schemas.microsoft.com/office/2007/relationships/hdphoto" Target="../media/hdphoto5.wdp"/><Relationship Id="rId7" Type="http://schemas.microsoft.com/office/2007/relationships/hdphoto" Target="../media/hdphoto7.wdp"/><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8.wdp"/></Relationships>
</file>

<file path=ppt/slides/_rels/slide12.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2.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21.wdp"/><Relationship Id="rId3" Type="http://schemas.microsoft.com/office/2007/relationships/hdphoto" Target="../media/hdphoto16.wdp"/><Relationship Id="rId7" Type="http://schemas.microsoft.com/office/2007/relationships/hdphoto" Target="../media/hdphoto18.wdp"/><Relationship Id="rId12"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20.wdp"/><Relationship Id="rId5" Type="http://schemas.microsoft.com/office/2007/relationships/hdphoto" Target="../media/hdphoto17.wdp"/><Relationship Id="rId10" Type="http://schemas.openxmlformats.org/officeDocument/2006/relationships/image" Target="../media/image27.png"/><Relationship Id="rId4" Type="http://schemas.openxmlformats.org/officeDocument/2006/relationships/image" Target="../media/image24.png"/><Relationship Id="rId9" Type="http://schemas.microsoft.com/office/2007/relationships/hdphoto" Target="../media/hdphoto19.wdp"/></Relationships>
</file>

<file path=ppt/slides/_rels/slide18.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0.png"/><Relationship Id="rId1" Type="http://schemas.openxmlformats.org/officeDocument/2006/relationships/slideLayout" Target="../slideLayouts/slideLayout2.xml"/><Relationship Id="rId5" Type="http://schemas.microsoft.com/office/2007/relationships/hdphoto" Target="../media/hdphoto24.wdp"/><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31.wdp"/><Relationship Id="rId3" Type="http://schemas.microsoft.com/office/2007/relationships/hdphoto" Target="../media/hdphoto26.wdp"/><Relationship Id="rId7" Type="http://schemas.microsoft.com/office/2007/relationships/hdphoto" Target="../media/hdphoto28.wdp"/><Relationship Id="rId12"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hdphoto" Target="../media/hdphoto30.wdp"/><Relationship Id="rId5" Type="http://schemas.microsoft.com/office/2007/relationships/hdphoto" Target="../media/hdphoto27.wdp"/><Relationship Id="rId10" Type="http://schemas.openxmlformats.org/officeDocument/2006/relationships/image" Target="../media/image37.png"/><Relationship Id="rId4" Type="http://schemas.openxmlformats.org/officeDocument/2006/relationships/image" Target="../media/image34.png"/><Relationship Id="rId9" Type="http://schemas.microsoft.com/office/2007/relationships/hdphoto" Target="../media/hdphoto29.wdp"/></Relationships>
</file>

<file path=ppt/slides/_rels/slide2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ser.oc-static.com/upload/2019/02/24/15510259240381_Projet%20textimage%20logo.p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FBC52B23-3412-4D0A-B354-82E47F52F417}"/>
              </a:ext>
            </a:extLst>
          </p:cNvPr>
          <p:cNvGrpSpPr/>
          <p:nvPr/>
        </p:nvGrpSpPr>
        <p:grpSpPr>
          <a:xfrm>
            <a:off x="3160236" y="5742944"/>
            <a:ext cx="5871527" cy="787282"/>
            <a:chOff x="3164884" y="5742944"/>
            <a:chExt cx="5871527" cy="787282"/>
          </a:xfrm>
        </p:grpSpPr>
        <p:pic>
          <p:nvPicPr>
            <p:cNvPr id="1026" name="Picture 2">
              <a:extLst>
                <a:ext uri="{FF2B5EF4-FFF2-40B4-BE49-F238E27FC236}">
                  <a16:creationId xmlns:a16="http://schemas.microsoft.com/office/drawing/2014/main" id="{40B71399-158E-4882-BCFB-4A54B66BF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2307" y="5742944"/>
              <a:ext cx="984104" cy="7872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nclassrooms - Adventure Conseil">
              <a:extLst>
                <a:ext uri="{FF2B5EF4-FFF2-40B4-BE49-F238E27FC236}">
                  <a16:creationId xmlns:a16="http://schemas.microsoft.com/office/drawing/2014/main" id="{A51CA3A1-C775-49F5-A0F3-A0B072F18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216" y="5742944"/>
              <a:ext cx="787282" cy="787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7FBB606-D9C8-481B-A224-53F5091CF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884" y="5742944"/>
              <a:ext cx="964523" cy="78728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re 2">
            <a:extLst>
              <a:ext uri="{FF2B5EF4-FFF2-40B4-BE49-F238E27FC236}">
                <a16:creationId xmlns:a16="http://schemas.microsoft.com/office/drawing/2014/main" id="{D2C7D867-35F0-4416-A874-46355FA1A488}"/>
              </a:ext>
            </a:extLst>
          </p:cNvPr>
          <p:cNvSpPr>
            <a:spLocks noGrp="1"/>
          </p:cNvSpPr>
          <p:nvPr>
            <p:ph type="ctrTitle"/>
          </p:nvPr>
        </p:nvSpPr>
        <p:spPr/>
        <p:txBody>
          <a:bodyPr>
            <a:normAutofit/>
          </a:bodyPr>
          <a:lstStyle/>
          <a:p>
            <a:r>
              <a:rPr lang="fr-FR" b="1" dirty="0"/>
              <a:t>Classifiez automatiquement des biens de consommation</a:t>
            </a:r>
            <a:endParaRPr lang="fr-FR" dirty="0"/>
          </a:p>
        </p:txBody>
      </p:sp>
      <p:sp>
        <p:nvSpPr>
          <p:cNvPr id="5" name="Sous-titre 4">
            <a:extLst>
              <a:ext uri="{FF2B5EF4-FFF2-40B4-BE49-F238E27FC236}">
                <a16:creationId xmlns:a16="http://schemas.microsoft.com/office/drawing/2014/main" id="{43F40154-7E86-48BC-A086-7DB8F948965B}"/>
              </a:ext>
            </a:extLst>
          </p:cNvPr>
          <p:cNvSpPr>
            <a:spLocks noGrp="1"/>
          </p:cNvSpPr>
          <p:nvPr>
            <p:ph type="subTitle" idx="1"/>
          </p:nvPr>
        </p:nvSpPr>
        <p:spPr/>
        <p:txBody>
          <a:bodyPr/>
          <a:lstStyle/>
          <a:p>
            <a:r>
              <a:rPr lang="fr-FR" dirty="0"/>
              <a:t>Présenté par : </a:t>
            </a:r>
            <a:r>
              <a:rPr lang="fr-FR" i="1" dirty="0"/>
              <a:t>M. Elhadi BELGHACHE</a:t>
            </a:r>
          </a:p>
          <a:p>
            <a:endParaRPr lang="fr-FR" dirty="0"/>
          </a:p>
        </p:txBody>
      </p:sp>
    </p:spTree>
    <p:extLst>
      <p:ext uri="{BB962C8B-B14F-4D97-AF65-F5344CB8AC3E}">
        <p14:creationId xmlns:p14="http://schemas.microsoft.com/office/powerpoint/2010/main" val="276865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10</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3.3.</a:t>
            </a:r>
            <a:r>
              <a:rPr lang="fr-FR" dirty="0"/>
              <a:t> Segmentation </a:t>
            </a:r>
            <a:r>
              <a:rPr lang="fr-FR" dirty="0" err="1"/>
              <a:t>Embeddings</a:t>
            </a:r>
            <a:r>
              <a:rPr lang="fr-FR" dirty="0"/>
              <a:t> : </a:t>
            </a:r>
            <a:r>
              <a:rPr lang="fr-FR" b="1" dirty="0"/>
              <a:t>GENSIM</a:t>
            </a:r>
          </a:p>
        </p:txBody>
      </p:sp>
      <p:grpSp>
        <p:nvGrpSpPr>
          <p:cNvPr id="13" name="Groupe 12">
            <a:extLst>
              <a:ext uri="{FF2B5EF4-FFF2-40B4-BE49-F238E27FC236}">
                <a16:creationId xmlns:a16="http://schemas.microsoft.com/office/drawing/2014/main" id="{6FD78352-55D8-AC7D-1CEC-1D3A4CA380A3}"/>
              </a:ext>
            </a:extLst>
          </p:cNvPr>
          <p:cNvGrpSpPr/>
          <p:nvPr/>
        </p:nvGrpSpPr>
        <p:grpSpPr>
          <a:xfrm>
            <a:off x="205659" y="1661623"/>
            <a:ext cx="11780681" cy="3534754"/>
            <a:chOff x="205659" y="1267340"/>
            <a:chExt cx="11780681" cy="3534754"/>
          </a:xfrm>
        </p:grpSpPr>
        <p:grpSp>
          <p:nvGrpSpPr>
            <p:cNvPr id="14" name="Groupe 13">
              <a:extLst>
                <a:ext uri="{FF2B5EF4-FFF2-40B4-BE49-F238E27FC236}">
                  <a16:creationId xmlns:a16="http://schemas.microsoft.com/office/drawing/2014/main" id="{1352A413-C303-263E-59A4-5E217328C88D}"/>
                </a:ext>
              </a:extLst>
            </p:cNvPr>
            <p:cNvGrpSpPr/>
            <p:nvPr/>
          </p:nvGrpSpPr>
          <p:grpSpPr>
            <a:xfrm>
              <a:off x="205659" y="2055906"/>
              <a:ext cx="11780681" cy="2746188"/>
              <a:chOff x="86815" y="1922991"/>
              <a:chExt cx="11780681" cy="2746188"/>
            </a:xfrm>
          </p:grpSpPr>
          <p:pic>
            <p:nvPicPr>
              <p:cNvPr id="16" name="Image 15">
                <a:extLst>
                  <a:ext uri="{FF2B5EF4-FFF2-40B4-BE49-F238E27FC236}">
                    <a16:creationId xmlns:a16="http://schemas.microsoft.com/office/drawing/2014/main" id="{E419534E-3EEE-7408-B805-695011018823}"/>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p:blipFill>
            <p:spPr>
              <a:xfrm>
                <a:off x="86815" y="1922991"/>
                <a:ext cx="5729851" cy="2746188"/>
              </a:xfrm>
              <a:prstGeom prst="rect">
                <a:avLst/>
              </a:prstGeom>
            </p:spPr>
          </p:pic>
          <p:pic>
            <p:nvPicPr>
              <p:cNvPr id="17" name="Image 16">
                <a:extLst>
                  <a:ext uri="{FF2B5EF4-FFF2-40B4-BE49-F238E27FC236}">
                    <a16:creationId xmlns:a16="http://schemas.microsoft.com/office/drawing/2014/main" id="{0BD9B7BA-3791-0F17-D93B-8C04F95E09B2}"/>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p:blipFill>
            <p:spPr>
              <a:xfrm>
                <a:off x="6137645" y="1922991"/>
                <a:ext cx="5729851" cy="2746188"/>
              </a:xfrm>
              <a:prstGeom prst="rect">
                <a:avLst/>
              </a:prstGeom>
            </p:spPr>
          </p:pic>
        </p:grpSp>
        <p:sp>
          <p:nvSpPr>
            <p:cNvPr id="15" name="Espace réservé du contenu 4">
              <a:extLst>
                <a:ext uri="{FF2B5EF4-FFF2-40B4-BE49-F238E27FC236}">
                  <a16:creationId xmlns:a16="http://schemas.microsoft.com/office/drawing/2014/main" id="{385CFB19-CA05-7A2D-6B9A-76B1CA0BA9A1}"/>
                </a:ext>
              </a:extLst>
            </p:cNvPr>
            <p:cNvSpPr txBox="1">
              <a:spLocks/>
            </p:cNvSpPr>
            <p:nvPr/>
          </p:nvSpPr>
          <p:spPr>
            <a:xfrm>
              <a:off x="1851601" y="1267340"/>
              <a:ext cx="8488798" cy="5236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b="1" dirty="0" err="1"/>
                <a:t>Embeddings</a:t>
              </a:r>
              <a:r>
                <a:rPr lang="fr-FR" b="1" dirty="0"/>
                <a:t> : </a:t>
              </a:r>
              <a:r>
                <a:rPr lang="fr-FR" u="sng" dirty="0"/>
                <a:t>Vecteurs</a:t>
              </a:r>
              <a:r>
                <a:rPr lang="fr-FR" dirty="0"/>
                <a:t> numériques codants la </a:t>
              </a:r>
              <a:r>
                <a:rPr lang="fr-FR" u="sng" dirty="0"/>
                <a:t>sémantique</a:t>
              </a:r>
              <a:endParaRPr lang="fr-FR" b="1" u="sng" dirty="0"/>
            </a:p>
            <a:p>
              <a:pPr lvl="2" algn="ctr"/>
              <a:endParaRPr lang="fr-FR" dirty="0"/>
            </a:p>
            <a:p>
              <a:pPr lvl="1" algn="ctr"/>
              <a:endParaRPr lang="fr-FR" dirty="0"/>
            </a:p>
            <a:p>
              <a:pPr marL="457200" lvl="1" indent="0" algn="ctr">
                <a:buFont typeface="Calibri" panose="020F0502020204030204" pitchFamily="34" charset="0"/>
                <a:buNone/>
              </a:pPr>
              <a:endParaRPr lang="fr-FR" dirty="0"/>
            </a:p>
            <a:p>
              <a:pPr marL="457200" lvl="1" indent="0" algn="ctr">
                <a:buFont typeface="Calibri" panose="020F0502020204030204" pitchFamily="34" charset="0"/>
                <a:buNone/>
              </a:pPr>
              <a:endParaRPr lang="fr-FR" dirty="0"/>
            </a:p>
          </p:txBody>
        </p:sp>
      </p:grpSp>
    </p:spTree>
    <p:extLst>
      <p:ext uri="{BB962C8B-B14F-4D97-AF65-F5344CB8AC3E}">
        <p14:creationId xmlns:p14="http://schemas.microsoft.com/office/powerpoint/2010/main" val="2721045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11</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3.4.</a:t>
            </a:r>
            <a:r>
              <a:rPr lang="fr-FR" dirty="0"/>
              <a:t> Segmentation </a:t>
            </a:r>
            <a:r>
              <a:rPr lang="fr-FR" dirty="0" err="1"/>
              <a:t>Embeddings</a:t>
            </a:r>
            <a:r>
              <a:rPr lang="fr-FR" dirty="0"/>
              <a:t> : </a:t>
            </a:r>
            <a:r>
              <a:rPr lang="fr-FR" b="1" dirty="0"/>
              <a:t>BERT</a:t>
            </a:r>
          </a:p>
        </p:txBody>
      </p:sp>
      <p:grpSp>
        <p:nvGrpSpPr>
          <p:cNvPr id="10" name="Groupe 9">
            <a:extLst>
              <a:ext uri="{FF2B5EF4-FFF2-40B4-BE49-F238E27FC236}">
                <a16:creationId xmlns:a16="http://schemas.microsoft.com/office/drawing/2014/main" id="{A2901A6E-6359-C908-0C0D-1BB475F8923D}"/>
              </a:ext>
            </a:extLst>
          </p:cNvPr>
          <p:cNvGrpSpPr/>
          <p:nvPr/>
        </p:nvGrpSpPr>
        <p:grpSpPr>
          <a:xfrm>
            <a:off x="38018" y="1359016"/>
            <a:ext cx="12084208" cy="4404104"/>
            <a:chOff x="38018" y="1359016"/>
            <a:chExt cx="12084208" cy="4404104"/>
          </a:xfrm>
        </p:grpSpPr>
        <p:grpSp>
          <p:nvGrpSpPr>
            <p:cNvPr id="9" name="Groupe 8">
              <a:extLst>
                <a:ext uri="{FF2B5EF4-FFF2-40B4-BE49-F238E27FC236}">
                  <a16:creationId xmlns:a16="http://schemas.microsoft.com/office/drawing/2014/main" id="{47B7E44E-8F84-808E-6013-9B55875E5C1D}"/>
                </a:ext>
              </a:extLst>
            </p:cNvPr>
            <p:cNvGrpSpPr/>
            <p:nvPr/>
          </p:nvGrpSpPr>
          <p:grpSpPr>
            <a:xfrm>
              <a:off x="39276" y="1359016"/>
              <a:ext cx="12082950" cy="1894397"/>
              <a:chOff x="39276" y="1275126"/>
              <a:chExt cx="12082950" cy="1894397"/>
            </a:xfrm>
          </p:grpSpPr>
          <p:pic>
            <p:nvPicPr>
              <p:cNvPr id="3" name="Image 2">
                <a:extLst>
                  <a:ext uri="{FF2B5EF4-FFF2-40B4-BE49-F238E27FC236}">
                    <a16:creationId xmlns:a16="http://schemas.microsoft.com/office/drawing/2014/main" id="{80499226-3375-5DB7-E58C-257931D6A30F}"/>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Lst>
              </a:blip>
              <a:stretch>
                <a:fillRect/>
              </a:stretch>
            </p:blipFill>
            <p:spPr>
              <a:xfrm>
                <a:off x="39276" y="1275126"/>
                <a:ext cx="3988787" cy="1894397"/>
              </a:xfrm>
              <a:prstGeom prst="rect">
                <a:avLst/>
              </a:prstGeom>
            </p:spPr>
          </p:pic>
          <p:pic>
            <p:nvPicPr>
              <p:cNvPr id="6" name="Image 5">
                <a:extLst>
                  <a:ext uri="{FF2B5EF4-FFF2-40B4-BE49-F238E27FC236}">
                    <a16:creationId xmlns:a16="http://schemas.microsoft.com/office/drawing/2014/main" id="{F63D58F5-8939-F65A-200B-CFD663DE3F80}"/>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400000"/>
                        </a14:imgEffect>
                        <a14:imgEffect>
                          <a14:brightnessContrast bright="-20000" contrast="20000"/>
                        </a14:imgEffect>
                      </a14:imgLayer>
                    </a14:imgProps>
                  </a:ext>
                </a:extLst>
              </a:blip>
              <a:stretch>
                <a:fillRect/>
              </a:stretch>
            </p:blipFill>
            <p:spPr>
              <a:xfrm>
                <a:off x="4125245" y="1275127"/>
                <a:ext cx="3949899" cy="1894396"/>
              </a:xfrm>
              <a:prstGeom prst="rect">
                <a:avLst/>
              </a:prstGeom>
            </p:spPr>
          </p:pic>
          <p:pic>
            <p:nvPicPr>
              <p:cNvPr id="8" name="Image 7">
                <a:extLst>
                  <a:ext uri="{FF2B5EF4-FFF2-40B4-BE49-F238E27FC236}">
                    <a16:creationId xmlns:a16="http://schemas.microsoft.com/office/drawing/2014/main" id="{22BFD722-1424-8523-E172-2C51A58AA23E}"/>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400000"/>
                        </a14:imgEffect>
                        <a14:imgEffect>
                          <a14:brightnessContrast bright="-20000" contrast="20000"/>
                        </a14:imgEffect>
                      </a14:imgLayer>
                    </a14:imgProps>
                  </a:ext>
                </a:extLst>
              </a:blip>
              <a:stretch>
                <a:fillRect/>
              </a:stretch>
            </p:blipFill>
            <p:spPr>
              <a:xfrm>
                <a:off x="8172327" y="1275127"/>
                <a:ext cx="3949899" cy="1894396"/>
              </a:xfrm>
              <a:prstGeom prst="rect">
                <a:avLst/>
              </a:prstGeom>
            </p:spPr>
          </p:pic>
        </p:grpSp>
        <p:grpSp>
          <p:nvGrpSpPr>
            <p:cNvPr id="11" name="Groupe 10">
              <a:extLst>
                <a:ext uri="{FF2B5EF4-FFF2-40B4-BE49-F238E27FC236}">
                  <a16:creationId xmlns:a16="http://schemas.microsoft.com/office/drawing/2014/main" id="{3997B31A-84A1-FBE8-E565-0DB3EB977298}"/>
                </a:ext>
              </a:extLst>
            </p:cNvPr>
            <p:cNvGrpSpPr/>
            <p:nvPr/>
          </p:nvGrpSpPr>
          <p:grpSpPr>
            <a:xfrm>
              <a:off x="38018" y="3868723"/>
              <a:ext cx="12063507" cy="1894397"/>
              <a:chOff x="58719" y="1275126"/>
              <a:chExt cx="12063507" cy="1894397"/>
            </a:xfrm>
          </p:grpSpPr>
          <p:pic>
            <p:nvPicPr>
              <p:cNvPr id="12" name="Image 11">
                <a:extLst>
                  <a:ext uri="{FF2B5EF4-FFF2-40B4-BE49-F238E27FC236}">
                    <a16:creationId xmlns:a16="http://schemas.microsoft.com/office/drawing/2014/main" id="{82F389D6-6B5D-ADC9-EB3D-568EE2A6E302}"/>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58719" y="1275126"/>
                <a:ext cx="3949901" cy="1894397"/>
              </a:xfrm>
              <a:prstGeom prst="rect">
                <a:avLst/>
              </a:prstGeom>
            </p:spPr>
          </p:pic>
          <p:pic>
            <p:nvPicPr>
              <p:cNvPr id="13" name="Image 12">
                <a:extLst>
                  <a:ext uri="{FF2B5EF4-FFF2-40B4-BE49-F238E27FC236}">
                    <a16:creationId xmlns:a16="http://schemas.microsoft.com/office/drawing/2014/main" id="{1F2D56B8-AE39-9225-D8B1-973001D7BDD3}"/>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4125245" y="1279107"/>
                <a:ext cx="3949899" cy="1886436"/>
              </a:xfrm>
              <a:prstGeom prst="rect">
                <a:avLst/>
              </a:prstGeom>
            </p:spPr>
          </p:pic>
          <p:pic>
            <p:nvPicPr>
              <p:cNvPr id="14" name="Image 13">
                <a:extLst>
                  <a:ext uri="{FF2B5EF4-FFF2-40B4-BE49-F238E27FC236}">
                    <a16:creationId xmlns:a16="http://schemas.microsoft.com/office/drawing/2014/main" id="{B8DB31B7-4489-EF70-504A-5D1326DCD864}"/>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8172327" y="1276457"/>
                <a:ext cx="3949899" cy="1891735"/>
              </a:xfrm>
              <a:prstGeom prst="rect">
                <a:avLst/>
              </a:prstGeom>
            </p:spPr>
          </p:pic>
        </p:grpSp>
      </p:grpSp>
    </p:spTree>
    <p:extLst>
      <p:ext uri="{BB962C8B-B14F-4D97-AF65-F5344CB8AC3E}">
        <p14:creationId xmlns:p14="http://schemas.microsoft.com/office/powerpoint/2010/main" val="136687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12</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3.5.</a:t>
            </a:r>
            <a:r>
              <a:rPr lang="fr-FR" dirty="0"/>
              <a:t> Segmentation </a:t>
            </a:r>
            <a:r>
              <a:rPr lang="fr-FR" dirty="0" err="1"/>
              <a:t>Embeddings</a:t>
            </a:r>
            <a:r>
              <a:rPr lang="fr-FR" dirty="0"/>
              <a:t> : </a:t>
            </a:r>
            <a:r>
              <a:rPr lang="fr-FR" b="1" dirty="0"/>
              <a:t>USE</a:t>
            </a:r>
            <a:r>
              <a:rPr lang="fr-FR" dirty="0"/>
              <a:t> &amp; </a:t>
            </a:r>
            <a:r>
              <a:rPr lang="fr-FR" b="1" dirty="0"/>
              <a:t>GPT3</a:t>
            </a:r>
          </a:p>
        </p:txBody>
      </p:sp>
      <p:grpSp>
        <p:nvGrpSpPr>
          <p:cNvPr id="2" name="Groupe 1">
            <a:extLst>
              <a:ext uri="{FF2B5EF4-FFF2-40B4-BE49-F238E27FC236}">
                <a16:creationId xmlns:a16="http://schemas.microsoft.com/office/drawing/2014/main" id="{F6846C8C-0E99-2AD8-3889-73F5E7ED0D5F}"/>
              </a:ext>
            </a:extLst>
          </p:cNvPr>
          <p:cNvGrpSpPr/>
          <p:nvPr/>
        </p:nvGrpSpPr>
        <p:grpSpPr>
          <a:xfrm>
            <a:off x="205659" y="3720631"/>
            <a:ext cx="11614429" cy="2642322"/>
            <a:chOff x="205659" y="3678686"/>
            <a:chExt cx="11614429" cy="2642322"/>
          </a:xfrm>
        </p:grpSpPr>
        <p:pic>
          <p:nvPicPr>
            <p:cNvPr id="8" name="Image 7">
              <a:extLst>
                <a:ext uri="{FF2B5EF4-FFF2-40B4-BE49-F238E27FC236}">
                  <a16:creationId xmlns:a16="http://schemas.microsoft.com/office/drawing/2014/main" id="{4DE09A50-E982-1A09-038B-C2541F448D96}"/>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205659" y="3678686"/>
              <a:ext cx="5563599" cy="2642322"/>
            </a:xfrm>
            <a:prstGeom prst="rect">
              <a:avLst/>
            </a:prstGeom>
          </p:spPr>
        </p:pic>
        <p:pic>
          <p:nvPicPr>
            <p:cNvPr id="9" name="Image 8">
              <a:extLst>
                <a:ext uri="{FF2B5EF4-FFF2-40B4-BE49-F238E27FC236}">
                  <a16:creationId xmlns:a16="http://schemas.microsoft.com/office/drawing/2014/main" id="{1311C978-4B05-7E1C-6443-88167BF0F79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6256489" y="3678686"/>
              <a:ext cx="5563599" cy="2642322"/>
            </a:xfrm>
            <a:prstGeom prst="rect">
              <a:avLst/>
            </a:prstGeom>
          </p:spPr>
        </p:pic>
      </p:grpSp>
      <p:pic>
        <p:nvPicPr>
          <p:cNvPr id="10" name="Image 9">
            <a:extLst>
              <a:ext uri="{FF2B5EF4-FFF2-40B4-BE49-F238E27FC236}">
                <a16:creationId xmlns:a16="http://schemas.microsoft.com/office/drawing/2014/main" id="{83ADC93A-B9CB-6721-C181-BE9D612537BC}"/>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3232981" y="1050627"/>
            <a:ext cx="5559784" cy="2666507"/>
          </a:xfrm>
          <a:prstGeom prst="rect">
            <a:avLst/>
          </a:prstGeom>
        </p:spPr>
      </p:pic>
    </p:spTree>
    <p:extLst>
      <p:ext uri="{BB962C8B-B14F-4D97-AF65-F5344CB8AC3E}">
        <p14:creationId xmlns:p14="http://schemas.microsoft.com/office/powerpoint/2010/main" val="2229471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13</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3.6.</a:t>
            </a:r>
            <a:r>
              <a:rPr lang="fr-FR" dirty="0"/>
              <a:t> Comparaison</a:t>
            </a:r>
          </a:p>
        </p:txBody>
      </p:sp>
      <p:grpSp>
        <p:nvGrpSpPr>
          <p:cNvPr id="10" name="Groupe 9">
            <a:extLst>
              <a:ext uri="{FF2B5EF4-FFF2-40B4-BE49-F238E27FC236}">
                <a16:creationId xmlns:a16="http://schemas.microsoft.com/office/drawing/2014/main" id="{BF3F9CFC-8E54-8AD1-7242-556F8B59776A}"/>
              </a:ext>
            </a:extLst>
          </p:cNvPr>
          <p:cNvGrpSpPr/>
          <p:nvPr/>
        </p:nvGrpSpPr>
        <p:grpSpPr>
          <a:xfrm>
            <a:off x="1687952" y="1189532"/>
            <a:ext cx="8816095" cy="4667149"/>
            <a:chOff x="1444041" y="981133"/>
            <a:chExt cx="8816095" cy="4667149"/>
          </a:xfrm>
        </p:grpSpPr>
        <p:pic>
          <p:nvPicPr>
            <p:cNvPr id="11" name="Image 10">
              <a:extLst>
                <a:ext uri="{FF2B5EF4-FFF2-40B4-BE49-F238E27FC236}">
                  <a16:creationId xmlns:a16="http://schemas.microsoft.com/office/drawing/2014/main" id="{038A1429-8385-E6CF-7522-3A7AD8159049}"/>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Effect>
                        <a14:brightnessContrast bright="-20000" contrast="20000"/>
                      </a14:imgEffect>
                    </a14:imgLayer>
                  </a14:imgProps>
                </a:ext>
              </a:extLst>
            </a:blip>
            <a:stretch>
              <a:fillRect/>
            </a:stretch>
          </p:blipFill>
          <p:spPr>
            <a:xfrm>
              <a:off x="1444041" y="1417740"/>
              <a:ext cx="8816095" cy="4230542"/>
            </a:xfrm>
            <a:prstGeom prst="rect">
              <a:avLst/>
            </a:prstGeom>
          </p:spPr>
        </p:pic>
        <p:sp>
          <p:nvSpPr>
            <p:cNvPr id="12" name="Rectangle : coins arrondis 11">
              <a:extLst>
                <a:ext uri="{FF2B5EF4-FFF2-40B4-BE49-F238E27FC236}">
                  <a16:creationId xmlns:a16="http://schemas.microsoft.com/office/drawing/2014/main" id="{182B0B30-A1F4-63EA-FB02-66396636A1A1}"/>
                </a:ext>
              </a:extLst>
            </p:cNvPr>
            <p:cNvSpPr/>
            <p:nvPr/>
          </p:nvSpPr>
          <p:spPr>
            <a:xfrm>
              <a:off x="3527740" y="1627464"/>
              <a:ext cx="921457" cy="4020818"/>
            </a:xfrm>
            <a:prstGeom prst="roundRect">
              <a:avLst/>
            </a:prstGeom>
            <a:noFill/>
            <a:ln w="28575"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13" name="ZoneTexte 12">
              <a:extLst>
                <a:ext uri="{FF2B5EF4-FFF2-40B4-BE49-F238E27FC236}">
                  <a16:creationId xmlns:a16="http://schemas.microsoft.com/office/drawing/2014/main" id="{431C890F-61A8-D5B8-A84A-1D88888544BA}"/>
                </a:ext>
              </a:extLst>
            </p:cNvPr>
            <p:cNvSpPr txBox="1"/>
            <p:nvPr/>
          </p:nvSpPr>
          <p:spPr>
            <a:xfrm>
              <a:off x="3501796" y="981133"/>
              <a:ext cx="973343" cy="646331"/>
            </a:xfrm>
            <a:prstGeom prst="rect">
              <a:avLst/>
            </a:prstGeom>
            <a:noFill/>
          </p:spPr>
          <p:txBody>
            <a:bodyPr wrap="none" rtlCol="0">
              <a:spAutoFit/>
            </a:bodyPr>
            <a:lstStyle/>
            <a:p>
              <a:pPr algn="ctr"/>
              <a:r>
                <a:rPr lang="fr-FR" dirty="0">
                  <a:solidFill>
                    <a:srgbClr val="7451EB"/>
                  </a:solidFill>
                  <a:effectLst>
                    <a:outerShdw blurRad="38100" dist="38100" dir="2700000" algn="tl">
                      <a:srgbClr val="000000">
                        <a:alpha val="43137"/>
                      </a:srgbClr>
                    </a:outerShdw>
                  </a:effectLst>
                </a:rPr>
                <a:t>Meilleur</a:t>
              </a:r>
            </a:p>
            <a:p>
              <a:pPr algn="ctr"/>
              <a:r>
                <a:rPr lang="fr-FR" dirty="0">
                  <a:solidFill>
                    <a:srgbClr val="7451EB"/>
                  </a:solidFill>
                  <a:effectLst>
                    <a:outerShdw blurRad="38100" dist="38100" dir="2700000" algn="tl">
                      <a:srgbClr val="000000">
                        <a:alpha val="43137"/>
                      </a:srgbClr>
                    </a:outerShdw>
                  </a:effectLst>
                </a:rPr>
                <a:t>Modèle</a:t>
              </a:r>
            </a:p>
          </p:txBody>
        </p:sp>
      </p:grpSp>
    </p:spTree>
    <p:extLst>
      <p:ext uri="{BB962C8B-B14F-4D97-AF65-F5344CB8AC3E}">
        <p14:creationId xmlns:p14="http://schemas.microsoft.com/office/powerpoint/2010/main" val="3478252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4.</a:t>
            </a:r>
            <a:r>
              <a:rPr lang="fr-FR" dirty="0"/>
              <a:t> Segmentation Images</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482897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15</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4.1.</a:t>
            </a:r>
            <a:r>
              <a:rPr lang="fr-FR" dirty="0"/>
              <a:t> Segmentation Classique : </a:t>
            </a:r>
            <a:r>
              <a:rPr lang="fr-FR" b="1" dirty="0"/>
              <a:t>ORB</a:t>
            </a:r>
          </a:p>
        </p:txBody>
      </p:sp>
      <p:pic>
        <p:nvPicPr>
          <p:cNvPr id="3" name="Image 2">
            <a:extLst>
              <a:ext uri="{FF2B5EF4-FFF2-40B4-BE49-F238E27FC236}">
                <a16:creationId xmlns:a16="http://schemas.microsoft.com/office/drawing/2014/main" id="{56FCE112-629A-E460-28BB-D871E4A1D25C}"/>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4872527" y="1804987"/>
            <a:ext cx="6781800" cy="3248025"/>
          </a:xfrm>
          <a:prstGeom prst="rect">
            <a:avLst/>
          </a:prstGeom>
        </p:spPr>
      </p:pic>
      <p:sp>
        <p:nvSpPr>
          <p:cNvPr id="6" name="Espace réservé du contenu 4">
            <a:extLst>
              <a:ext uri="{FF2B5EF4-FFF2-40B4-BE49-F238E27FC236}">
                <a16:creationId xmlns:a16="http://schemas.microsoft.com/office/drawing/2014/main" id="{291BD87D-6A1E-7524-92E8-B90BCE2EF84A}"/>
              </a:ext>
            </a:extLst>
          </p:cNvPr>
          <p:cNvSpPr txBox="1">
            <a:spLocks/>
          </p:cNvSpPr>
          <p:nvPr/>
        </p:nvSpPr>
        <p:spPr>
          <a:xfrm>
            <a:off x="650630" y="2464274"/>
            <a:ext cx="4378192" cy="3458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Principe : </a:t>
            </a:r>
          </a:p>
          <a:p>
            <a:pPr lvl="1"/>
            <a:r>
              <a:rPr lang="fr-FR" dirty="0"/>
              <a:t>Détection rapide </a:t>
            </a:r>
            <a:r>
              <a:rPr lang="fr-FR" i="1" u="sng" dirty="0"/>
              <a:t>contours</a:t>
            </a:r>
            <a:r>
              <a:rPr lang="fr-FR" dirty="0"/>
              <a:t> </a:t>
            </a:r>
          </a:p>
          <a:p>
            <a:pPr lvl="1"/>
            <a:r>
              <a:rPr lang="fr-FR" i="1" u="sng" dirty="0"/>
              <a:t>Descripteurs</a:t>
            </a:r>
            <a:r>
              <a:rPr lang="fr-FR" dirty="0"/>
              <a:t> binaires</a:t>
            </a:r>
          </a:p>
          <a:p>
            <a:pPr lvl="1"/>
            <a:r>
              <a:rPr lang="fr-FR" dirty="0"/>
              <a:t>Gradients image</a:t>
            </a:r>
          </a:p>
          <a:p>
            <a:pPr lvl="1"/>
            <a:r>
              <a:rPr lang="fr-FR" dirty="0"/>
              <a:t>Filtres Gaussiens</a:t>
            </a:r>
          </a:p>
          <a:p>
            <a:pPr lvl="2"/>
            <a:endParaRPr lang="fr-FR" dirty="0"/>
          </a:p>
          <a:p>
            <a:pPr lvl="1"/>
            <a:endParaRPr lang="fr-FR" dirty="0"/>
          </a:p>
          <a:p>
            <a:pPr marL="457200" lvl="1" indent="0">
              <a:buFont typeface="Calibri" panose="020F0502020204030204" pitchFamily="34" charset="0"/>
              <a:buNone/>
            </a:pPr>
            <a:endParaRPr lang="fr-FR" dirty="0"/>
          </a:p>
          <a:p>
            <a:pPr marL="457200" lvl="1" indent="0">
              <a:buFont typeface="Calibri" panose="020F0502020204030204" pitchFamily="34" charset="0"/>
              <a:buNone/>
            </a:pPr>
            <a:endParaRPr lang="fr-FR" dirty="0"/>
          </a:p>
        </p:txBody>
      </p:sp>
    </p:spTree>
    <p:extLst>
      <p:ext uri="{BB962C8B-B14F-4D97-AF65-F5344CB8AC3E}">
        <p14:creationId xmlns:p14="http://schemas.microsoft.com/office/powerpoint/2010/main" val="1673825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16</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4.2.</a:t>
            </a:r>
            <a:r>
              <a:rPr lang="fr-FR" dirty="0"/>
              <a:t> Segmentation </a:t>
            </a:r>
            <a:r>
              <a:rPr lang="fr-FR" dirty="0" err="1"/>
              <a:t>Features</a:t>
            </a:r>
            <a:r>
              <a:rPr lang="fr-FR" dirty="0"/>
              <a:t> : </a:t>
            </a:r>
            <a:r>
              <a:rPr lang="fr-FR" b="1" dirty="0"/>
              <a:t>Préparation</a:t>
            </a:r>
          </a:p>
        </p:txBody>
      </p:sp>
      <p:grpSp>
        <p:nvGrpSpPr>
          <p:cNvPr id="23" name="Groupe 22">
            <a:extLst>
              <a:ext uri="{FF2B5EF4-FFF2-40B4-BE49-F238E27FC236}">
                <a16:creationId xmlns:a16="http://schemas.microsoft.com/office/drawing/2014/main" id="{A5C1D74D-F816-8838-F27B-4C5AA3461DD6}"/>
              </a:ext>
            </a:extLst>
          </p:cNvPr>
          <p:cNvGrpSpPr/>
          <p:nvPr/>
        </p:nvGrpSpPr>
        <p:grpSpPr>
          <a:xfrm>
            <a:off x="1718199" y="1258012"/>
            <a:ext cx="9024647" cy="1714303"/>
            <a:chOff x="142613" y="1369860"/>
            <a:chExt cx="9024647" cy="1714303"/>
          </a:xfrm>
        </p:grpSpPr>
        <p:grpSp>
          <p:nvGrpSpPr>
            <p:cNvPr id="25" name="Groupe 24">
              <a:extLst>
                <a:ext uri="{FF2B5EF4-FFF2-40B4-BE49-F238E27FC236}">
                  <a16:creationId xmlns:a16="http://schemas.microsoft.com/office/drawing/2014/main" id="{DAA4294C-CA56-E7C1-9965-03FBC39B0945}"/>
                </a:ext>
              </a:extLst>
            </p:cNvPr>
            <p:cNvGrpSpPr/>
            <p:nvPr/>
          </p:nvGrpSpPr>
          <p:grpSpPr>
            <a:xfrm>
              <a:off x="142613" y="1369860"/>
              <a:ext cx="9024647" cy="1374620"/>
              <a:chOff x="142613" y="1929103"/>
              <a:chExt cx="9024647" cy="1374620"/>
            </a:xfrm>
          </p:grpSpPr>
          <p:grpSp>
            <p:nvGrpSpPr>
              <p:cNvPr id="28" name="Groupe 27">
                <a:extLst>
                  <a:ext uri="{FF2B5EF4-FFF2-40B4-BE49-F238E27FC236}">
                    <a16:creationId xmlns:a16="http://schemas.microsoft.com/office/drawing/2014/main" id="{70DA64DA-68AE-5805-BA01-626118EC1EC4}"/>
                  </a:ext>
                </a:extLst>
              </p:cNvPr>
              <p:cNvGrpSpPr/>
              <p:nvPr/>
            </p:nvGrpSpPr>
            <p:grpSpPr>
              <a:xfrm>
                <a:off x="1834393" y="1929103"/>
                <a:ext cx="5448210" cy="1374620"/>
                <a:chOff x="2323751" y="2231106"/>
                <a:chExt cx="5448210" cy="1374620"/>
              </a:xfrm>
            </p:grpSpPr>
            <p:cxnSp>
              <p:nvCxnSpPr>
                <p:cNvPr id="36" name="Connecteur droit avec flèche 35">
                  <a:extLst>
                    <a:ext uri="{FF2B5EF4-FFF2-40B4-BE49-F238E27FC236}">
                      <a16:creationId xmlns:a16="http://schemas.microsoft.com/office/drawing/2014/main" id="{68EB4873-9862-2C3C-007E-447CF2AB790E}"/>
                    </a:ext>
                  </a:extLst>
                </p:cNvPr>
                <p:cNvCxnSpPr>
                  <a:cxnSpLocks/>
                  <a:stCxn id="32" idx="1"/>
                  <a:endCxn id="44" idx="3"/>
                </p:cNvCxnSpPr>
                <p:nvPr/>
              </p:nvCxnSpPr>
              <p:spPr>
                <a:xfrm flipH="1">
                  <a:off x="7020231" y="3115299"/>
                  <a:ext cx="751730" cy="18"/>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7" name="Connecteur droit avec flèche 36">
                  <a:extLst>
                    <a:ext uri="{FF2B5EF4-FFF2-40B4-BE49-F238E27FC236}">
                      <a16:creationId xmlns:a16="http://schemas.microsoft.com/office/drawing/2014/main" id="{126E8DC1-55E2-6F82-67F8-017EBA2A809E}"/>
                    </a:ext>
                  </a:extLst>
                </p:cNvPr>
                <p:cNvCxnSpPr>
                  <a:cxnSpLocks/>
                  <a:stCxn id="38" idx="1"/>
                  <a:endCxn id="40" idx="3"/>
                </p:cNvCxnSpPr>
                <p:nvPr/>
              </p:nvCxnSpPr>
              <p:spPr>
                <a:xfrm flipH="1">
                  <a:off x="3668498" y="3115300"/>
                  <a:ext cx="546339"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38" name="Rectangle : coins arrondis 37">
                  <a:extLst>
                    <a:ext uri="{FF2B5EF4-FFF2-40B4-BE49-F238E27FC236}">
                      <a16:creationId xmlns:a16="http://schemas.microsoft.com/office/drawing/2014/main" id="{A566E398-107D-080F-CD3E-873EA2A854E3}"/>
                    </a:ext>
                  </a:extLst>
                </p:cNvPr>
                <p:cNvSpPr/>
                <p:nvPr/>
              </p:nvSpPr>
              <p:spPr>
                <a:xfrm>
                  <a:off x="4214837" y="2751331"/>
                  <a:ext cx="1037392" cy="727938"/>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a:solidFill>
                        <a:schemeClr val="tx1"/>
                      </a:solidFill>
                    </a:rPr>
                    <a:t>Image to </a:t>
                  </a:r>
                  <a:r>
                    <a:rPr lang="fr-FR" sz="1200" b="1" dirty="0" err="1">
                      <a:solidFill>
                        <a:schemeClr val="tx1"/>
                      </a:solidFill>
                    </a:rPr>
                    <a:t>Array</a:t>
                  </a:r>
                  <a:r>
                    <a:rPr lang="fr-FR" sz="1200" b="1" dirty="0">
                      <a:solidFill>
                        <a:schemeClr val="tx1"/>
                      </a:solidFill>
                    </a:rPr>
                    <a:t> (224,224,3)</a:t>
                  </a:r>
                </a:p>
              </p:txBody>
            </p:sp>
            <p:sp>
              <p:nvSpPr>
                <p:cNvPr id="39" name="Rectangle 30">
                  <a:extLst>
                    <a:ext uri="{FF2B5EF4-FFF2-40B4-BE49-F238E27FC236}">
                      <a16:creationId xmlns:a16="http://schemas.microsoft.com/office/drawing/2014/main" id="{25C9CAC9-DFB4-269E-A541-549E050376F0}"/>
                    </a:ext>
                  </a:extLst>
                </p:cNvPr>
                <p:cNvSpPr/>
                <p:nvPr/>
              </p:nvSpPr>
              <p:spPr>
                <a:xfrm>
                  <a:off x="2323751" y="2280163"/>
                  <a:ext cx="4817092" cy="1325563"/>
                </a:xfrm>
                <a:prstGeom prst="roundRect">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40" name="Rectangle : coins arrondis 39">
                  <a:extLst>
                    <a:ext uri="{FF2B5EF4-FFF2-40B4-BE49-F238E27FC236}">
                      <a16:creationId xmlns:a16="http://schemas.microsoft.com/office/drawing/2014/main" id="{0FE7B4A9-57DA-5B18-63B8-B64D10B6985E}"/>
                    </a:ext>
                  </a:extLst>
                </p:cNvPr>
                <p:cNvSpPr/>
                <p:nvPr/>
              </p:nvSpPr>
              <p:spPr>
                <a:xfrm>
                  <a:off x="2486030" y="2751331"/>
                  <a:ext cx="1182468" cy="727938"/>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err="1">
                      <a:solidFill>
                        <a:schemeClr val="tx1"/>
                      </a:solidFill>
                    </a:rPr>
                    <a:t>Resize</a:t>
                  </a:r>
                  <a:r>
                    <a:rPr lang="fr-FR" sz="1200" b="1" dirty="0">
                      <a:solidFill>
                        <a:schemeClr val="tx1"/>
                      </a:solidFill>
                    </a:rPr>
                    <a:t> (224,224)</a:t>
                  </a:r>
                  <a:endParaRPr lang="fr-FR" sz="1100" b="1" dirty="0">
                    <a:solidFill>
                      <a:schemeClr val="tx1"/>
                    </a:solidFill>
                  </a:endParaRPr>
                </a:p>
              </p:txBody>
            </p:sp>
            <p:sp>
              <p:nvSpPr>
                <p:cNvPr id="43" name="ZoneTexte 42">
                  <a:extLst>
                    <a:ext uri="{FF2B5EF4-FFF2-40B4-BE49-F238E27FC236}">
                      <a16:creationId xmlns:a16="http://schemas.microsoft.com/office/drawing/2014/main" id="{C0EC4DAE-43BC-0385-E399-9663B21697B7}"/>
                    </a:ext>
                  </a:extLst>
                </p:cNvPr>
                <p:cNvSpPr txBox="1"/>
                <p:nvPr/>
              </p:nvSpPr>
              <p:spPr>
                <a:xfrm>
                  <a:off x="3629075" y="2231106"/>
                  <a:ext cx="2206443" cy="369332"/>
                </a:xfrm>
                <a:prstGeom prst="rect">
                  <a:avLst/>
                </a:prstGeom>
                <a:noFill/>
              </p:spPr>
              <p:txBody>
                <a:bodyPr wrap="square" rtlCol="0">
                  <a:spAutoFit/>
                </a:bodyPr>
                <a:lstStyle/>
                <a:p>
                  <a:pPr algn="ctr"/>
                  <a:r>
                    <a:rPr lang="fr-FR" b="1" dirty="0">
                      <a:solidFill>
                        <a:srgbClr val="9989D9"/>
                      </a:solidFill>
                      <a:effectLst>
                        <a:outerShdw blurRad="38100" dist="38100" dir="2700000" algn="tl">
                          <a:srgbClr val="000000">
                            <a:alpha val="43137"/>
                          </a:srgbClr>
                        </a:outerShdw>
                      </a:effectLst>
                    </a:rPr>
                    <a:t>Image </a:t>
                  </a:r>
                  <a:r>
                    <a:rPr lang="fr-FR" b="1" dirty="0" err="1">
                      <a:solidFill>
                        <a:srgbClr val="9989D9"/>
                      </a:solidFill>
                      <a:effectLst>
                        <a:outerShdw blurRad="38100" dist="38100" dir="2700000" algn="tl">
                          <a:srgbClr val="000000">
                            <a:alpha val="43137"/>
                          </a:srgbClr>
                        </a:outerShdw>
                      </a:effectLst>
                    </a:rPr>
                    <a:t>Preprocessing</a:t>
                  </a:r>
                  <a:endParaRPr lang="fr-FR" b="1" dirty="0">
                    <a:solidFill>
                      <a:srgbClr val="9989D9"/>
                    </a:solidFill>
                    <a:effectLst>
                      <a:outerShdw blurRad="38100" dist="38100" dir="2700000" algn="tl">
                        <a:srgbClr val="000000">
                          <a:alpha val="43137"/>
                        </a:srgbClr>
                      </a:outerShdw>
                    </a:effectLst>
                  </a:endParaRPr>
                </a:p>
              </p:txBody>
            </p:sp>
            <p:sp>
              <p:nvSpPr>
                <p:cNvPr id="44" name="Rectangle : coins arrondis 43">
                  <a:extLst>
                    <a:ext uri="{FF2B5EF4-FFF2-40B4-BE49-F238E27FC236}">
                      <a16:creationId xmlns:a16="http://schemas.microsoft.com/office/drawing/2014/main" id="{5CB5637B-4632-3380-D91D-4C6E15D6830D}"/>
                    </a:ext>
                  </a:extLst>
                </p:cNvPr>
                <p:cNvSpPr/>
                <p:nvPr/>
              </p:nvSpPr>
              <p:spPr>
                <a:xfrm>
                  <a:off x="5798568" y="2751590"/>
                  <a:ext cx="1221663" cy="727454"/>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err="1">
                      <a:solidFill>
                        <a:schemeClr val="tx1"/>
                      </a:solidFill>
                    </a:rPr>
                    <a:t>Zero</a:t>
                  </a:r>
                  <a:r>
                    <a:rPr lang="fr-FR" sz="1200" b="1" dirty="0">
                      <a:solidFill>
                        <a:schemeClr val="tx1"/>
                      </a:solidFill>
                    </a:rPr>
                    <a:t>-Center Channels (respect </a:t>
                  </a:r>
                  <a:r>
                    <a:rPr lang="fr-FR" sz="1200" b="1" dirty="0" err="1">
                      <a:solidFill>
                        <a:schemeClr val="tx1"/>
                      </a:solidFill>
                    </a:rPr>
                    <a:t>ImageNet</a:t>
                  </a:r>
                  <a:r>
                    <a:rPr lang="fr-FR" sz="1200" b="1" dirty="0">
                      <a:solidFill>
                        <a:schemeClr val="tx1"/>
                      </a:solidFill>
                    </a:rPr>
                    <a:t>)</a:t>
                  </a:r>
                </a:p>
              </p:txBody>
            </p:sp>
            <p:cxnSp>
              <p:nvCxnSpPr>
                <p:cNvPr id="45" name="Connecteur droit avec flèche 44">
                  <a:extLst>
                    <a:ext uri="{FF2B5EF4-FFF2-40B4-BE49-F238E27FC236}">
                      <a16:creationId xmlns:a16="http://schemas.microsoft.com/office/drawing/2014/main" id="{64DF4A3E-5EF0-A7B6-E180-305576AD44AA}"/>
                    </a:ext>
                  </a:extLst>
                </p:cNvPr>
                <p:cNvCxnSpPr>
                  <a:cxnSpLocks/>
                  <a:stCxn id="44" idx="1"/>
                  <a:endCxn id="38" idx="3"/>
                </p:cNvCxnSpPr>
                <p:nvPr/>
              </p:nvCxnSpPr>
              <p:spPr>
                <a:xfrm flipH="1" flipV="1">
                  <a:off x="5252229" y="3115300"/>
                  <a:ext cx="546339" cy="17"/>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30" name="ZoneTexte 29">
                <a:extLst>
                  <a:ext uri="{FF2B5EF4-FFF2-40B4-BE49-F238E27FC236}">
                    <a16:creationId xmlns:a16="http://schemas.microsoft.com/office/drawing/2014/main" id="{647356CE-106B-BEC6-143E-34D9DCF581EB}"/>
                  </a:ext>
                </a:extLst>
              </p:cNvPr>
              <p:cNvSpPr txBox="1"/>
              <p:nvPr/>
            </p:nvSpPr>
            <p:spPr>
              <a:xfrm>
                <a:off x="142613" y="2659408"/>
                <a:ext cx="1093298" cy="307777"/>
              </a:xfrm>
              <a:prstGeom prst="rect">
                <a:avLst/>
              </a:prstGeom>
              <a:noFill/>
            </p:spPr>
            <p:txBody>
              <a:bodyPr wrap="square" rtlCol="0">
                <a:spAutoFit/>
              </a:bodyPr>
              <a:lstStyle/>
              <a:p>
                <a:pPr algn="ctr"/>
                <a:r>
                  <a:rPr lang="fr-FR" sz="1400" b="1" i="1" dirty="0"/>
                  <a:t>Image File</a:t>
                </a:r>
              </a:p>
            </p:txBody>
          </p:sp>
          <p:sp>
            <p:nvSpPr>
              <p:cNvPr id="32" name="ZoneTexte 31">
                <a:extLst>
                  <a:ext uri="{FF2B5EF4-FFF2-40B4-BE49-F238E27FC236}">
                    <a16:creationId xmlns:a16="http://schemas.microsoft.com/office/drawing/2014/main" id="{A54B36D8-6807-8E2E-8193-A28888D451AE}"/>
                  </a:ext>
                </a:extLst>
              </p:cNvPr>
              <p:cNvSpPr txBox="1"/>
              <p:nvPr/>
            </p:nvSpPr>
            <p:spPr>
              <a:xfrm>
                <a:off x="7282603" y="2551686"/>
                <a:ext cx="1884657" cy="523220"/>
              </a:xfrm>
              <a:prstGeom prst="rect">
                <a:avLst/>
              </a:prstGeom>
              <a:noFill/>
            </p:spPr>
            <p:txBody>
              <a:bodyPr wrap="square" rtlCol="0">
                <a:spAutoFit/>
              </a:bodyPr>
              <a:lstStyle/>
              <a:p>
                <a:pPr algn="ctr"/>
                <a:r>
                  <a:rPr lang="fr-FR" sz="1400" b="1" i="1" dirty="0" err="1"/>
                  <a:t>Numeric</a:t>
                </a:r>
                <a:r>
                  <a:rPr lang="fr-FR" sz="1400" b="1" i="1" dirty="0"/>
                  <a:t> </a:t>
                </a:r>
                <a:r>
                  <a:rPr lang="fr-FR" sz="1400" b="1" i="1" dirty="0" err="1"/>
                  <a:t>Representation</a:t>
                </a:r>
                <a:endParaRPr lang="fr-FR" sz="1400" b="1" i="1" dirty="0"/>
              </a:p>
            </p:txBody>
          </p:sp>
          <p:cxnSp>
            <p:nvCxnSpPr>
              <p:cNvPr id="33" name="Connecteur droit avec flèche 32">
                <a:extLst>
                  <a:ext uri="{FF2B5EF4-FFF2-40B4-BE49-F238E27FC236}">
                    <a16:creationId xmlns:a16="http://schemas.microsoft.com/office/drawing/2014/main" id="{04528680-499A-28A8-3EDB-BFFD6859840E}"/>
                  </a:ext>
                </a:extLst>
              </p:cNvPr>
              <p:cNvCxnSpPr>
                <a:cxnSpLocks/>
                <a:stCxn id="40" idx="1"/>
                <a:endCxn id="30" idx="3"/>
              </p:cNvCxnSpPr>
              <p:nvPr/>
            </p:nvCxnSpPr>
            <p:spPr>
              <a:xfrm flipH="1">
                <a:off x="1235911" y="2813297"/>
                <a:ext cx="760761"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26" name="ZoneTexte 25">
              <a:extLst>
                <a:ext uri="{FF2B5EF4-FFF2-40B4-BE49-F238E27FC236}">
                  <a16:creationId xmlns:a16="http://schemas.microsoft.com/office/drawing/2014/main" id="{3510B93B-9B1C-BDD5-314D-39CA0D0ABC45}"/>
                </a:ext>
              </a:extLst>
            </p:cNvPr>
            <p:cNvSpPr txBox="1"/>
            <p:nvPr/>
          </p:nvSpPr>
          <p:spPr>
            <a:xfrm>
              <a:off x="2514728" y="2822553"/>
              <a:ext cx="3456419" cy="261610"/>
            </a:xfrm>
            <a:prstGeom prst="rect">
              <a:avLst/>
            </a:prstGeom>
            <a:noFill/>
          </p:spPr>
          <p:txBody>
            <a:bodyPr wrap="square" lIns="91440" tIns="45720" rIns="91440" bIns="45720" rtlCol="0" anchor="t">
              <a:spAutoFit/>
            </a:bodyPr>
            <a:lstStyle/>
            <a:p>
              <a:pPr algn="ctr"/>
              <a:r>
                <a:rPr lang="fr-FR" sz="1100" i="1" dirty="0"/>
                <a:t>- Processus de préparation d’images -</a:t>
              </a:r>
            </a:p>
          </p:txBody>
        </p:sp>
      </p:grpSp>
      <p:grpSp>
        <p:nvGrpSpPr>
          <p:cNvPr id="81" name="Groupe 80">
            <a:extLst>
              <a:ext uri="{FF2B5EF4-FFF2-40B4-BE49-F238E27FC236}">
                <a16:creationId xmlns:a16="http://schemas.microsoft.com/office/drawing/2014/main" id="{3301E30F-7A23-6FF7-E3E2-27BB6037FC19}"/>
              </a:ext>
            </a:extLst>
          </p:cNvPr>
          <p:cNvGrpSpPr/>
          <p:nvPr/>
        </p:nvGrpSpPr>
        <p:grpSpPr>
          <a:xfrm>
            <a:off x="1233908" y="3079539"/>
            <a:ext cx="9169229" cy="3170099"/>
            <a:chOff x="1015006" y="2991683"/>
            <a:chExt cx="9169229" cy="3170099"/>
          </a:xfrm>
        </p:grpSpPr>
        <p:cxnSp>
          <p:nvCxnSpPr>
            <p:cNvPr id="55" name="Connecteur droit avec flèche 54">
              <a:extLst>
                <a:ext uri="{FF2B5EF4-FFF2-40B4-BE49-F238E27FC236}">
                  <a16:creationId xmlns:a16="http://schemas.microsoft.com/office/drawing/2014/main" id="{05CC4C6C-6550-8AC2-C356-D07FBA601129}"/>
                </a:ext>
              </a:extLst>
            </p:cNvPr>
            <p:cNvCxnSpPr>
              <a:cxnSpLocks/>
              <a:stCxn id="63" idx="1"/>
              <a:endCxn id="67" idx="3"/>
            </p:cNvCxnSpPr>
            <p:nvPr/>
          </p:nvCxnSpPr>
          <p:spPr>
            <a:xfrm flipH="1">
              <a:off x="3066901" y="4576732"/>
              <a:ext cx="1530362"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6" name="Connecteur droit avec flèche 55">
              <a:extLst>
                <a:ext uri="{FF2B5EF4-FFF2-40B4-BE49-F238E27FC236}">
                  <a16:creationId xmlns:a16="http://schemas.microsoft.com/office/drawing/2014/main" id="{91220C49-E7AF-71C6-EC25-67A873841429}"/>
                </a:ext>
              </a:extLst>
            </p:cNvPr>
            <p:cNvCxnSpPr>
              <a:cxnSpLocks/>
              <a:stCxn id="76" idx="1"/>
              <a:endCxn id="63" idx="3"/>
            </p:cNvCxnSpPr>
            <p:nvPr/>
          </p:nvCxnSpPr>
          <p:spPr>
            <a:xfrm flipH="1" flipV="1">
              <a:off x="6871026" y="4576732"/>
              <a:ext cx="1530362" cy="1"/>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62" name="Groupe 61">
              <a:extLst>
                <a:ext uri="{FF2B5EF4-FFF2-40B4-BE49-F238E27FC236}">
                  <a16:creationId xmlns:a16="http://schemas.microsoft.com/office/drawing/2014/main" id="{C1AE3BE7-61FE-32C4-ED67-E78CA7422C98}"/>
                </a:ext>
              </a:extLst>
            </p:cNvPr>
            <p:cNvGrpSpPr/>
            <p:nvPr/>
          </p:nvGrpSpPr>
          <p:grpSpPr>
            <a:xfrm>
              <a:off x="4597263" y="4241172"/>
              <a:ext cx="2273763" cy="671120"/>
              <a:chOff x="4988044" y="3976382"/>
              <a:chExt cx="2273763" cy="671120"/>
            </a:xfrm>
          </p:grpSpPr>
          <p:sp>
            <p:nvSpPr>
              <p:cNvPr id="63" name="Rectangle 30">
                <a:extLst>
                  <a:ext uri="{FF2B5EF4-FFF2-40B4-BE49-F238E27FC236}">
                    <a16:creationId xmlns:a16="http://schemas.microsoft.com/office/drawing/2014/main" id="{2A84F1A6-BC1C-1666-3094-FB914A6E4A6C}"/>
                  </a:ext>
                </a:extLst>
              </p:cNvPr>
              <p:cNvSpPr/>
              <p:nvPr/>
            </p:nvSpPr>
            <p:spPr>
              <a:xfrm>
                <a:off x="4988044" y="3976382"/>
                <a:ext cx="2273763" cy="671120"/>
              </a:xfrm>
              <a:prstGeom prst="roundRect">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64" name="ZoneTexte 63">
                <a:extLst>
                  <a:ext uri="{FF2B5EF4-FFF2-40B4-BE49-F238E27FC236}">
                    <a16:creationId xmlns:a16="http://schemas.microsoft.com/office/drawing/2014/main" id="{623AF20B-4E40-6D93-C981-006B9B6C635A}"/>
                  </a:ext>
                </a:extLst>
              </p:cNvPr>
              <p:cNvSpPr txBox="1"/>
              <p:nvPr/>
            </p:nvSpPr>
            <p:spPr>
              <a:xfrm>
                <a:off x="5057795" y="4118178"/>
                <a:ext cx="2134260" cy="369332"/>
              </a:xfrm>
              <a:prstGeom prst="rect">
                <a:avLst/>
              </a:prstGeom>
              <a:noFill/>
            </p:spPr>
            <p:txBody>
              <a:bodyPr wrap="square" rtlCol="0">
                <a:spAutoFit/>
              </a:bodyPr>
              <a:lstStyle/>
              <a:p>
                <a:pPr algn="ctr"/>
                <a:r>
                  <a:rPr lang="fr-FR" b="1" dirty="0">
                    <a:solidFill>
                      <a:srgbClr val="9989D9"/>
                    </a:solidFill>
                    <a:effectLst>
                      <a:outerShdw blurRad="38100" dist="38100" dir="2700000" algn="tl">
                        <a:srgbClr val="000000">
                          <a:alpha val="43137"/>
                        </a:srgbClr>
                      </a:outerShdw>
                    </a:effectLst>
                  </a:rPr>
                  <a:t>Image </a:t>
                </a:r>
                <a:r>
                  <a:rPr lang="fr-FR" b="1" dirty="0" err="1">
                    <a:solidFill>
                      <a:srgbClr val="9989D9"/>
                    </a:solidFill>
                    <a:effectLst>
                      <a:outerShdw blurRad="38100" dist="38100" dir="2700000" algn="tl">
                        <a:srgbClr val="000000">
                          <a:alpha val="43137"/>
                        </a:srgbClr>
                      </a:outerShdw>
                    </a:effectLst>
                  </a:rPr>
                  <a:t>Preprocessing</a:t>
                </a:r>
                <a:endParaRPr lang="fr-FR" b="1" dirty="0">
                  <a:solidFill>
                    <a:srgbClr val="9989D9"/>
                  </a:solidFill>
                  <a:effectLst>
                    <a:outerShdw blurRad="38100" dist="38100" dir="2700000" algn="tl">
                      <a:srgbClr val="000000">
                        <a:alpha val="43137"/>
                      </a:srgbClr>
                    </a:outerShdw>
                  </a:effectLst>
                </a:endParaRPr>
              </a:p>
            </p:txBody>
          </p:sp>
        </p:grpSp>
        <p:pic>
          <p:nvPicPr>
            <p:cNvPr id="67" name="Image 66">
              <a:extLst>
                <a:ext uri="{FF2B5EF4-FFF2-40B4-BE49-F238E27FC236}">
                  <a16:creationId xmlns:a16="http://schemas.microsoft.com/office/drawing/2014/main" id="{07C817C1-D66A-0D31-AE32-D5AFC58356C9}"/>
                </a:ext>
              </a:extLst>
            </p:cNvPr>
            <p:cNvPicPr>
              <a:picLocks noChangeAspect="1"/>
            </p:cNvPicPr>
            <p:nvPr/>
          </p:nvPicPr>
          <p:blipFill>
            <a:blip r:embed="rId2"/>
            <a:stretch>
              <a:fillRect/>
            </a:stretch>
          </p:blipFill>
          <p:spPr>
            <a:xfrm>
              <a:off x="1015006" y="3409677"/>
              <a:ext cx="2051895" cy="2334110"/>
            </a:xfrm>
            <a:prstGeom prst="rect">
              <a:avLst/>
            </a:prstGeom>
          </p:spPr>
        </p:pic>
        <p:sp>
          <p:nvSpPr>
            <p:cNvPr id="76" name="ZoneTexte 75">
              <a:extLst>
                <a:ext uri="{FF2B5EF4-FFF2-40B4-BE49-F238E27FC236}">
                  <a16:creationId xmlns:a16="http://schemas.microsoft.com/office/drawing/2014/main" id="{1DFE8E79-11EB-AB54-8098-6911FEF323B8}"/>
                </a:ext>
              </a:extLst>
            </p:cNvPr>
            <p:cNvSpPr txBox="1"/>
            <p:nvPr/>
          </p:nvSpPr>
          <p:spPr>
            <a:xfrm>
              <a:off x="8401388" y="2991683"/>
              <a:ext cx="1782847" cy="3170099"/>
            </a:xfrm>
            <a:prstGeom prst="rect">
              <a:avLst/>
            </a:prstGeom>
            <a:noFill/>
          </p:spPr>
          <p:txBody>
            <a:bodyPr wrap="square">
              <a:spAutoFit/>
            </a:bodyPr>
            <a:lstStyle/>
            <a:p>
              <a:r>
                <a:rPr lang="fr-FR" sz="800" dirty="0"/>
                <a:t>[[[151.061  , 138.22101, 131.32   ],</a:t>
              </a:r>
            </a:p>
            <a:p>
              <a:r>
                <a:rPr lang="fr-FR" sz="800" dirty="0"/>
                <a:t>        [151.061  , 138.22101, 131.32   ],</a:t>
              </a:r>
            </a:p>
            <a:p>
              <a:r>
                <a:rPr lang="fr-FR" sz="800" dirty="0"/>
                <a:t>        [151.061  , 138.22101, 131.32   ],</a:t>
              </a:r>
            </a:p>
            <a:p>
              <a:r>
                <a:rPr lang="fr-FR" sz="800" dirty="0"/>
                <a:t>        ...,</a:t>
              </a:r>
            </a:p>
            <a:p>
              <a:r>
                <a:rPr lang="fr-FR" sz="800" dirty="0"/>
                <a:t>        [151.061  , 138.22101, 131.32   ],</a:t>
              </a:r>
            </a:p>
            <a:p>
              <a:r>
                <a:rPr lang="fr-FR" sz="800" dirty="0"/>
                <a:t>        [151.061  , 138.22101, 131.32   ],</a:t>
              </a:r>
            </a:p>
            <a:p>
              <a:r>
                <a:rPr lang="fr-FR" sz="800" dirty="0"/>
                <a:t>        [151.061  , 138.22101, 131.32   ]],</a:t>
              </a:r>
            </a:p>
            <a:p>
              <a:endParaRPr lang="fr-FR" sz="800" dirty="0"/>
            </a:p>
            <a:p>
              <a:r>
                <a:rPr lang="fr-FR" sz="800" dirty="0"/>
                <a:t>       [[151.061  , 138.22101, 131.32   ],</a:t>
              </a:r>
            </a:p>
            <a:p>
              <a:r>
                <a:rPr lang="fr-FR" sz="800" dirty="0"/>
                <a:t>        [151.061  , 138.22101, 131.32   ],</a:t>
              </a:r>
            </a:p>
            <a:p>
              <a:r>
                <a:rPr lang="fr-FR" sz="800" dirty="0"/>
                <a:t>        [151.061  , 138.22101, 131.32   ],</a:t>
              </a:r>
            </a:p>
            <a:p>
              <a:r>
                <a:rPr lang="fr-FR" sz="800" dirty="0"/>
                <a:t>        ...,</a:t>
              </a:r>
            </a:p>
            <a:p>
              <a:r>
                <a:rPr lang="fr-FR" sz="800" dirty="0"/>
                <a:t>        [151.061  , 138.22101, 131.32   ],</a:t>
              </a:r>
            </a:p>
            <a:p>
              <a:r>
                <a:rPr lang="fr-FR" sz="800" dirty="0"/>
                <a:t>        [151.061  , 138.22101, 131.32   ],</a:t>
              </a:r>
            </a:p>
            <a:p>
              <a:r>
                <a:rPr lang="fr-FR" sz="800" dirty="0"/>
                <a:t>        [151.061  , 138.22101, 131.32   ]],</a:t>
              </a:r>
            </a:p>
            <a:p>
              <a:endParaRPr lang="fr-FR" sz="800" dirty="0"/>
            </a:p>
            <a:p>
              <a:r>
                <a:rPr lang="fr-FR" sz="800" dirty="0"/>
                <a:t>       [[151.061  , 138.22101, 131.32   ],</a:t>
              </a:r>
            </a:p>
            <a:p>
              <a:r>
                <a:rPr lang="fr-FR" sz="800" dirty="0"/>
                <a:t>        [151.061  , 138.22101, 131.32   ],</a:t>
              </a:r>
            </a:p>
            <a:p>
              <a:r>
                <a:rPr lang="fr-FR" sz="800" dirty="0"/>
                <a:t>        [151.061  , 138.22101, 131.32   ],</a:t>
              </a:r>
            </a:p>
            <a:p>
              <a:r>
                <a:rPr lang="fr-FR" sz="800" dirty="0"/>
                <a:t>        ...,</a:t>
              </a:r>
            </a:p>
            <a:p>
              <a:r>
                <a:rPr lang="fr-FR" sz="800" dirty="0"/>
                <a:t>        [151.061  , 138.22101, 131.32   ],</a:t>
              </a:r>
            </a:p>
            <a:p>
              <a:r>
                <a:rPr lang="fr-FR" sz="800" dirty="0"/>
                <a:t>        [150.061  , 137.22101, 130.32   ],</a:t>
              </a:r>
            </a:p>
            <a:p>
              <a:r>
                <a:rPr lang="fr-FR" sz="800" dirty="0"/>
                <a:t>        [150.061  , 137.22101, 130.32   ]],</a:t>
              </a:r>
            </a:p>
            <a:p>
              <a:endParaRPr lang="fr-FR" sz="800" dirty="0"/>
            </a:p>
            <a:p>
              <a:r>
                <a:rPr lang="fr-FR" sz="800" dirty="0"/>
                <a:t>       ...,</a:t>
              </a:r>
            </a:p>
          </p:txBody>
        </p:sp>
        <p:sp>
          <p:nvSpPr>
            <p:cNvPr id="79" name="ZoneTexte 78">
              <a:extLst>
                <a:ext uri="{FF2B5EF4-FFF2-40B4-BE49-F238E27FC236}">
                  <a16:creationId xmlns:a16="http://schemas.microsoft.com/office/drawing/2014/main" id="{4CFA1004-4C53-0A8A-6D98-EDBA9C750DD6}"/>
                </a:ext>
              </a:extLst>
            </p:cNvPr>
            <p:cNvSpPr txBox="1"/>
            <p:nvPr/>
          </p:nvSpPr>
          <p:spPr>
            <a:xfrm>
              <a:off x="4005935" y="5743787"/>
              <a:ext cx="3456419" cy="261610"/>
            </a:xfrm>
            <a:prstGeom prst="rect">
              <a:avLst/>
            </a:prstGeom>
            <a:noFill/>
          </p:spPr>
          <p:txBody>
            <a:bodyPr wrap="square" lIns="91440" tIns="45720" rIns="91440" bIns="45720" rtlCol="0" anchor="t">
              <a:spAutoFit/>
            </a:bodyPr>
            <a:lstStyle/>
            <a:p>
              <a:pPr algn="ctr"/>
              <a:r>
                <a:rPr lang="fr-FR" sz="1100" i="1" dirty="0"/>
                <a:t>- Exemple de préparation d’images -</a:t>
              </a:r>
            </a:p>
          </p:txBody>
        </p:sp>
      </p:grpSp>
    </p:spTree>
    <p:extLst>
      <p:ext uri="{BB962C8B-B14F-4D97-AF65-F5344CB8AC3E}">
        <p14:creationId xmlns:p14="http://schemas.microsoft.com/office/powerpoint/2010/main" val="3139673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17</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4.3.</a:t>
            </a:r>
            <a:r>
              <a:rPr lang="fr-FR" dirty="0"/>
              <a:t> Segmentation </a:t>
            </a:r>
            <a:r>
              <a:rPr lang="fr-FR" dirty="0" err="1"/>
              <a:t>Features</a:t>
            </a:r>
            <a:r>
              <a:rPr lang="fr-FR" dirty="0"/>
              <a:t> : </a:t>
            </a:r>
            <a:r>
              <a:rPr lang="fr-FR" dirty="0" err="1"/>
              <a:t>CNNs</a:t>
            </a:r>
            <a:endParaRPr lang="fr-FR" dirty="0"/>
          </a:p>
        </p:txBody>
      </p:sp>
      <p:sp>
        <p:nvSpPr>
          <p:cNvPr id="7" name="Espace réservé du contenu 4">
            <a:extLst>
              <a:ext uri="{FF2B5EF4-FFF2-40B4-BE49-F238E27FC236}">
                <a16:creationId xmlns:a16="http://schemas.microsoft.com/office/drawing/2014/main" id="{23B8C551-344B-7028-D1BA-AF5D7CA27AEA}"/>
              </a:ext>
            </a:extLst>
          </p:cNvPr>
          <p:cNvSpPr txBox="1">
            <a:spLocks/>
          </p:cNvSpPr>
          <p:nvPr/>
        </p:nvSpPr>
        <p:spPr>
          <a:xfrm>
            <a:off x="1851601" y="1074393"/>
            <a:ext cx="8488798" cy="523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b="1" dirty="0" err="1"/>
              <a:t>Features</a:t>
            </a:r>
            <a:r>
              <a:rPr lang="fr-FR" b="1" dirty="0"/>
              <a:t> : </a:t>
            </a:r>
            <a:r>
              <a:rPr lang="fr-FR" dirty="0"/>
              <a:t>Descripteurs à complexité hétérogène</a:t>
            </a:r>
            <a:endParaRPr lang="fr-FR" b="1" dirty="0"/>
          </a:p>
          <a:p>
            <a:pPr lvl="2" algn="ctr"/>
            <a:endParaRPr lang="fr-FR" dirty="0"/>
          </a:p>
          <a:p>
            <a:pPr lvl="1" algn="ctr"/>
            <a:endParaRPr lang="fr-FR" dirty="0"/>
          </a:p>
          <a:p>
            <a:pPr marL="457200" lvl="1" indent="0" algn="ctr">
              <a:buFont typeface="Calibri" panose="020F0502020204030204" pitchFamily="34" charset="0"/>
              <a:buNone/>
            </a:pPr>
            <a:endParaRPr lang="fr-FR" dirty="0"/>
          </a:p>
          <a:p>
            <a:pPr marL="457200" lvl="1" indent="0" algn="ctr">
              <a:buFont typeface="Calibri" panose="020F0502020204030204" pitchFamily="34" charset="0"/>
              <a:buNone/>
            </a:pPr>
            <a:endParaRPr lang="fr-FR" dirty="0"/>
          </a:p>
        </p:txBody>
      </p:sp>
      <p:grpSp>
        <p:nvGrpSpPr>
          <p:cNvPr id="10" name="Groupe 9">
            <a:extLst>
              <a:ext uri="{FF2B5EF4-FFF2-40B4-BE49-F238E27FC236}">
                <a16:creationId xmlns:a16="http://schemas.microsoft.com/office/drawing/2014/main" id="{B611A7AF-87B2-2654-8FE6-EF9A5D5DFECC}"/>
              </a:ext>
            </a:extLst>
          </p:cNvPr>
          <p:cNvGrpSpPr/>
          <p:nvPr/>
        </p:nvGrpSpPr>
        <p:grpSpPr>
          <a:xfrm>
            <a:off x="38018" y="1719743"/>
            <a:ext cx="12084208" cy="4404103"/>
            <a:chOff x="38018" y="1359016"/>
            <a:chExt cx="12084208" cy="4404103"/>
          </a:xfrm>
        </p:grpSpPr>
        <p:grpSp>
          <p:nvGrpSpPr>
            <p:cNvPr id="11" name="Groupe 10">
              <a:extLst>
                <a:ext uri="{FF2B5EF4-FFF2-40B4-BE49-F238E27FC236}">
                  <a16:creationId xmlns:a16="http://schemas.microsoft.com/office/drawing/2014/main" id="{4524D225-BC88-4E95-F988-D9F56586122E}"/>
                </a:ext>
              </a:extLst>
            </p:cNvPr>
            <p:cNvGrpSpPr/>
            <p:nvPr/>
          </p:nvGrpSpPr>
          <p:grpSpPr>
            <a:xfrm>
              <a:off x="55941" y="1359016"/>
              <a:ext cx="12066285" cy="1894397"/>
              <a:chOff x="55941" y="1275126"/>
              <a:chExt cx="12066285" cy="1894397"/>
            </a:xfrm>
          </p:grpSpPr>
          <p:pic>
            <p:nvPicPr>
              <p:cNvPr id="16" name="Image 15">
                <a:extLst>
                  <a:ext uri="{FF2B5EF4-FFF2-40B4-BE49-F238E27FC236}">
                    <a16:creationId xmlns:a16="http://schemas.microsoft.com/office/drawing/2014/main" id="{1CB25E62-7D5C-9B3E-CA83-1E18BCFD3664}"/>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55941" y="1275126"/>
                <a:ext cx="3955456" cy="1894397"/>
              </a:xfrm>
              <a:prstGeom prst="rect">
                <a:avLst/>
              </a:prstGeom>
            </p:spPr>
          </p:pic>
          <p:pic>
            <p:nvPicPr>
              <p:cNvPr id="17" name="Image 16">
                <a:extLst>
                  <a:ext uri="{FF2B5EF4-FFF2-40B4-BE49-F238E27FC236}">
                    <a16:creationId xmlns:a16="http://schemas.microsoft.com/office/drawing/2014/main" id="{E4983B45-1727-DF62-665A-3C4AF3DD3E1D}"/>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4125245" y="1276457"/>
                <a:ext cx="3949899" cy="1891735"/>
              </a:xfrm>
              <a:prstGeom prst="rect">
                <a:avLst/>
              </a:prstGeom>
            </p:spPr>
          </p:pic>
          <p:pic>
            <p:nvPicPr>
              <p:cNvPr id="19" name="Image 18">
                <a:extLst>
                  <a:ext uri="{FF2B5EF4-FFF2-40B4-BE49-F238E27FC236}">
                    <a16:creationId xmlns:a16="http://schemas.microsoft.com/office/drawing/2014/main" id="{369C84B6-CAD1-3DB9-E340-90A2B50421D7}"/>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8172327" y="1276458"/>
                <a:ext cx="3949899" cy="1891735"/>
              </a:xfrm>
              <a:prstGeom prst="rect">
                <a:avLst/>
              </a:prstGeom>
            </p:spPr>
          </p:pic>
        </p:grpSp>
        <p:grpSp>
          <p:nvGrpSpPr>
            <p:cNvPr id="12" name="Groupe 11">
              <a:extLst>
                <a:ext uri="{FF2B5EF4-FFF2-40B4-BE49-F238E27FC236}">
                  <a16:creationId xmlns:a16="http://schemas.microsoft.com/office/drawing/2014/main" id="{D4E08EA2-FEB7-BF4D-B4AB-A1BACB2A6840}"/>
                </a:ext>
              </a:extLst>
            </p:cNvPr>
            <p:cNvGrpSpPr/>
            <p:nvPr/>
          </p:nvGrpSpPr>
          <p:grpSpPr>
            <a:xfrm>
              <a:off x="38018" y="3868723"/>
              <a:ext cx="12063506" cy="1894396"/>
              <a:chOff x="58719" y="1275126"/>
              <a:chExt cx="12063506" cy="1894396"/>
            </a:xfrm>
          </p:grpSpPr>
          <p:pic>
            <p:nvPicPr>
              <p:cNvPr id="13" name="Image 12">
                <a:extLst>
                  <a:ext uri="{FF2B5EF4-FFF2-40B4-BE49-F238E27FC236}">
                    <a16:creationId xmlns:a16="http://schemas.microsoft.com/office/drawing/2014/main" id="{4A04257A-8431-4F86-8C2B-5F409E2622B7}"/>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58719" y="1275126"/>
                <a:ext cx="3949901" cy="1894396"/>
              </a:xfrm>
              <a:prstGeom prst="rect">
                <a:avLst/>
              </a:prstGeom>
            </p:spPr>
          </p:pic>
          <p:pic>
            <p:nvPicPr>
              <p:cNvPr id="14" name="Image 13">
                <a:extLst>
                  <a:ext uri="{FF2B5EF4-FFF2-40B4-BE49-F238E27FC236}">
                    <a16:creationId xmlns:a16="http://schemas.microsoft.com/office/drawing/2014/main" id="{909B9AAB-51A3-CEDC-E479-4DE852171460}"/>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4130777" y="1279107"/>
                <a:ext cx="3938834" cy="1886436"/>
              </a:xfrm>
              <a:prstGeom prst="rect">
                <a:avLst/>
              </a:prstGeom>
            </p:spPr>
          </p:pic>
          <p:pic>
            <p:nvPicPr>
              <p:cNvPr id="15" name="Image 14">
                <a:extLst>
                  <a:ext uri="{FF2B5EF4-FFF2-40B4-BE49-F238E27FC236}">
                    <a16:creationId xmlns:a16="http://schemas.microsoft.com/office/drawing/2014/main" id="{BEB0393F-490D-0FA4-B610-E0719935A085}"/>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8172327" y="1276457"/>
                <a:ext cx="3949898" cy="1891735"/>
              </a:xfrm>
              <a:prstGeom prst="rect">
                <a:avLst/>
              </a:prstGeom>
            </p:spPr>
          </p:pic>
        </p:grpSp>
      </p:grpSp>
    </p:spTree>
    <p:extLst>
      <p:ext uri="{BB962C8B-B14F-4D97-AF65-F5344CB8AC3E}">
        <p14:creationId xmlns:p14="http://schemas.microsoft.com/office/powerpoint/2010/main" val="2943679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18</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4.3.</a:t>
            </a:r>
            <a:r>
              <a:rPr lang="fr-FR" dirty="0"/>
              <a:t> Comparaison</a:t>
            </a:r>
          </a:p>
        </p:txBody>
      </p:sp>
      <p:grpSp>
        <p:nvGrpSpPr>
          <p:cNvPr id="3" name="Groupe 2">
            <a:extLst>
              <a:ext uri="{FF2B5EF4-FFF2-40B4-BE49-F238E27FC236}">
                <a16:creationId xmlns:a16="http://schemas.microsoft.com/office/drawing/2014/main" id="{08ABDE7D-7006-3343-5D91-D135351B1094}"/>
              </a:ext>
            </a:extLst>
          </p:cNvPr>
          <p:cNvGrpSpPr/>
          <p:nvPr/>
        </p:nvGrpSpPr>
        <p:grpSpPr>
          <a:xfrm>
            <a:off x="1878646" y="1130809"/>
            <a:ext cx="8199815" cy="4717483"/>
            <a:chOff x="1878646" y="1130809"/>
            <a:chExt cx="8199815" cy="4717483"/>
          </a:xfrm>
        </p:grpSpPr>
        <p:pic>
          <p:nvPicPr>
            <p:cNvPr id="6" name="Image 5">
              <a:extLst>
                <a:ext uri="{FF2B5EF4-FFF2-40B4-BE49-F238E27FC236}">
                  <a16:creationId xmlns:a16="http://schemas.microsoft.com/office/drawing/2014/main" id="{60571F93-6762-8098-C89C-0D77B55AC057}"/>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1878646" y="1617750"/>
              <a:ext cx="8199815" cy="4230542"/>
            </a:xfrm>
            <a:prstGeom prst="rect">
              <a:avLst/>
            </a:prstGeom>
          </p:spPr>
        </p:pic>
        <p:grpSp>
          <p:nvGrpSpPr>
            <p:cNvPr id="2" name="Groupe 1">
              <a:extLst>
                <a:ext uri="{FF2B5EF4-FFF2-40B4-BE49-F238E27FC236}">
                  <a16:creationId xmlns:a16="http://schemas.microsoft.com/office/drawing/2014/main" id="{7A82EFE9-A9BB-7821-6461-0F0B7183499E}"/>
                </a:ext>
              </a:extLst>
            </p:cNvPr>
            <p:cNvGrpSpPr/>
            <p:nvPr/>
          </p:nvGrpSpPr>
          <p:grpSpPr>
            <a:xfrm>
              <a:off x="3549409" y="1130809"/>
              <a:ext cx="1013603" cy="4667149"/>
              <a:chOff x="4035971" y="1130809"/>
              <a:chExt cx="1013603" cy="4667149"/>
            </a:xfrm>
          </p:grpSpPr>
          <p:sp>
            <p:nvSpPr>
              <p:cNvPr id="7" name="Rectangle : coins arrondis 6">
                <a:extLst>
                  <a:ext uri="{FF2B5EF4-FFF2-40B4-BE49-F238E27FC236}">
                    <a16:creationId xmlns:a16="http://schemas.microsoft.com/office/drawing/2014/main" id="{7D483A90-45C3-2498-7470-124D95CB76EE}"/>
                  </a:ext>
                </a:extLst>
              </p:cNvPr>
              <p:cNvSpPr/>
              <p:nvPr/>
            </p:nvSpPr>
            <p:spPr>
              <a:xfrm>
                <a:off x="4035971" y="1777140"/>
                <a:ext cx="1013603" cy="4020818"/>
              </a:xfrm>
              <a:prstGeom prst="roundRect">
                <a:avLst/>
              </a:prstGeom>
              <a:noFill/>
              <a:ln w="28575"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8" name="ZoneTexte 7">
                <a:extLst>
                  <a:ext uri="{FF2B5EF4-FFF2-40B4-BE49-F238E27FC236}">
                    <a16:creationId xmlns:a16="http://schemas.microsoft.com/office/drawing/2014/main" id="{60BE9182-2725-07A9-1D0E-7858A4085DAC}"/>
                  </a:ext>
                </a:extLst>
              </p:cNvPr>
              <p:cNvSpPr txBox="1"/>
              <p:nvPr/>
            </p:nvSpPr>
            <p:spPr>
              <a:xfrm>
                <a:off x="4056100" y="1130809"/>
                <a:ext cx="973343" cy="646331"/>
              </a:xfrm>
              <a:prstGeom prst="rect">
                <a:avLst/>
              </a:prstGeom>
              <a:noFill/>
            </p:spPr>
            <p:txBody>
              <a:bodyPr wrap="none" rtlCol="0">
                <a:spAutoFit/>
              </a:bodyPr>
              <a:lstStyle/>
              <a:p>
                <a:pPr algn="ctr"/>
                <a:r>
                  <a:rPr lang="fr-FR" dirty="0">
                    <a:solidFill>
                      <a:srgbClr val="7451EB"/>
                    </a:solidFill>
                    <a:effectLst>
                      <a:outerShdw blurRad="38100" dist="38100" dir="2700000" algn="tl">
                        <a:srgbClr val="000000">
                          <a:alpha val="43137"/>
                        </a:srgbClr>
                      </a:outerShdw>
                    </a:effectLst>
                  </a:rPr>
                  <a:t>Meilleur</a:t>
                </a:r>
              </a:p>
              <a:p>
                <a:pPr algn="ctr"/>
                <a:r>
                  <a:rPr lang="fr-FR" dirty="0">
                    <a:solidFill>
                      <a:srgbClr val="7451EB"/>
                    </a:solidFill>
                    <a:effectLst>
                      <a:outerShdw blurRad="38100" dist="38100" dir="2700000" algn="tl">
                        <a:srgbClr val="000000">
                          <a:alpha val="43137"/>
                        </a:srgbClr>
                      </a:outerShdw>
                    </a:effectLst>
                  </a:rPr>
                  <a:t>Modèle</a:t>
                </a:r>
              </a:p>
            </p:txBody>
          </p:sp>
        </p:grpSp>
      </p:grpSp>
    </p:spTree>
    <p:extLst>
      <p:ext uri="{BB962C8B-B14F-4D97-AF65-F5344CB8AC3E}">
        <p14:creationId xmlns:p14="http://schemas.microsoft.com/office/powerpoint/2010/main" val="982941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5.</a:t>
            </a:r>
            <a:r>
              <a:rPr lang="fr-FR" dirty="0"/>
              <a:t> Segmentation Textes &amp; Images</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919634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EB4C153-DB18-404C-9E2B-94F76E464837}"/>
              </a:ext>
            </a:extLst>
          </p:cNvPr>
          <p:cNvSpPr>
            <a:spLocks noGrp="1"/>
          </p:cNvSpPr>
          <p:nvPr>
            <p:ph type="title"/>
          </p:nvPr>
        </p:nvSpPr>
        <p:spPr/>
        <p:txBody>
          <a:bodyPr/>
          <a:lstStyle/>
          <a:p>
            <a:r>
              <a:rPr lang="fr-FR"/>
              <a:t>Plan</a:t>
            </a:r>
          </a:p>
        </p:txBody>
      </p:sp>
      <p:sp>
        <p:nvSpPr>
          <p:cNvPr id="5" name="Espace réservé du contenu 4">
            <a:extLst>
              <a:ext uri="{FF2B5EF4-FFF2-40B4-BE49-F238E27FC236}">
                <a16:creationId xmlns:a16="http://schemas.microsoft.com/office/drawing/2014/main" id="{0DEECFA4-0101-4E2F-BC91-8586E01542D6}"/>
              </a:ext>
            </a:extLst>
          </p:cNvPr>
          <p:cNvSpPr>
            <a:spLocks noGrp="1"/>
          </p:cNvSpPr>
          <p:nvPr>
            <p:ph idx="1"/>
          </p:nvPr>
        </p:nvSpPr>
        <p:spPr/>
        <p:txBody>
          <a:bodyPr/>
          <a:lstStyle/>
          <a:p>
            <a:pPr marL="514350" indent="-514350">
              <a:buFont typeface="+mj-lt"/>
              <a:buAutoNum type="arabicPeriod"/>
            </a:pPr>
            <a:r>
              <a:rPr lang="fr-FR" dirty="0"/>
              <a:t>Contexte &amp; Problématique</a:t>
            </a:r>
          </a:p>
          <a:p>
            <a:pPr marL="514350" indent="-514350">
              <a:buFont typeface="+mj-lt"/>
              <a:buAutoNum type="arabicPeriod"/>
            </a:pPr>
            <a:r>
              <a:rPr lang="fr-FR" dirty="0"/>
              <a:t>Data Set</a:t>
            </a:r>
          </a:p>
          <a:p>
            <a:pPr marL="514350" indent="-514350">
              <a:buFont typeface="+mj-lt"/>
              <a:buAutoNum type="arabicPeriod"/>
            </a:pPr>
            <a:r>
              <a:rPr lang="fr-FR" dirty="0"/>
              <a:t>Segmentation Textes</a:t>
            </a:r>
          </a:p>
          <a:p>
            <a:pPr marL="514350" indent="-514350">
              <a:buFont typeface="+mj-lt"/>
              <a:buAutoNum type="arabicPeriod"/>
            </a:pPr>
            <a:r>
              <a:rPr lang="fr-FR" dirty="0"/>
              <a:t>Segmentation Images</a:t>
            </a:r>
          </a:p>
          <a:p>
            <a:pPr marL="514350" indent="-514350">
              <a:buFont typeface="+mj-lt"/>
              <a:buAutoNum type="arabicPeriod"/>
            </a:pPr>
            <a:r>
              <a:rPr lang="fr-FR" dirty="0"/>
              <a:t>Segmentation Textes &amp; Images</a:t>
            </a:r>
          </a:p>
          <a:p>
            <a:pPr marL="514350" indent="-514350">
              <a:buFont typeface="+mj-lt"/>
              <a:buAutoNum type="arabicPeriod"/>
            </a:pPr>
            <a:r>
              <a:rPr lang="fr-FR" dirty="0"/>
              <a:t>Conclusion &amp; Perspective</a:t>
            </a:r>
          </a:p>
        </p:txBody>
      </p:sp>
      <p:sp>
        <p:nvSpPr>
          <p:cNvPr id="3" name="Espace réservé du numéro de diapositive 2">
            <a:extLst>
              <a:ext uri="{FF2B5EF4-FFF2-40B4-BE49-F238E27FC236}">
                <a16:creationId xmlns:a16="http://schemas.microsoft.com/office/drawing/2014/main" id="{C2A7A7D9-4761-4E97-AAF4-5F448DEDD3F8}"/>
              </a:ext>
            </a:extLst>
          </p:cNvPr>
          <p:cNvSpPr>
            <a:spLocks noGrp="1"/>
          </p:cNvSpPr>
          <p:nvPr>
            <p:ph type="sldNum" sz="quarter" idx="12"/>
          </p:nvPr>
        </p:nvSpPr>
        <p:spPr/>
        <p:txBody>
          <a:bodyPr/>
          <a:lstStyle/>
          <a:p>
            <a:fld id="{9F4AEC0A-9FB1-4994-8F9B-332942245449}" type="slidenum">
              <a:rPr lang="fr-FR" smtClean="0"/>
              <a:pPr/>
              <a:t>2</a:t>
            </a:fld>
            <a:endParaRPr lang="fr-FR"/>
          </a:p>
        </p:txBody>
      </p:sp>
    </p:spTree>
    <p:extLst>
      <p:ext uri="{BB962C8B-B14F-4D97-AF65-F5344CB8AC3E}">
        <p14:creationId xmlns:p14="http://schemas.microsoft.com/office/powerpoint/2010/main" val="153689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20</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5.1.</a:t>
            </a:r>
            <a:r>
              <a:rPr lang="fr-FR" dirty="0"/>
              <a:t> Concaténation </a:t>
            </a:r>
            <a:r>
              <a:rPr lang="fr-FR" dirty="0" err="1"/>
              <a:t>Features</a:t>
            </a:r>
            <a:endParaRPr lang="fr-FR" dirty="0"/>
          </a:p>
        </p:txBody>
      </p:sp>
      <p:sp>
        <p:nvSpPr>
          <p:cNvPr id="23" name="Espace réservé du contenu 4">
            <a:extLst>
              <a:ext uri="{FF2B5EF4-FFF2-40B4-BE49-F238E27FC236}">
                <a16:creationId xmlns:a16="http://schemas.microsoft.com/office/drawing/2014/main" id="{F8465578-45FA-0DDE-A925-88901DC726F7}"/>
              </a:ext>
            </a:extLst>
          </p:cNvPr>
          <p:cNvSpPr txBox="1">
            <a:spLocks/>
          </p:cNvSpPr>
          <p:nvPr/>
        </p:nvSpPr>
        <p:spPr>
          <a:xfrm>
            <a:off x="1851601" y="1558057"/>
            <a:ext cx="8488798" cy="523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b="1" dirty="0" err="1"/>
              <a:t>Features</a:t>
            </a:r>
            <a:r>
              <a:rPr lang="fr-FR" b="1" dirty="0"/>
              <a:t> </a:t>
            </a:r>
            <a:r>
              <a:rPr lang="fr-FR" dirty="0"/>
              <a:t>= </a:t>
            </a:r>
            <a:r>
              <a:rPr lang="fr-FR" i="1" dirty="0" err="1"/>
              <a:t>Concat</a:t>
            </a:r>
            <a:r>
              <a:rPr lang="fr-FR" i="1" dirty="0"/>
              <a:t>(</a:t>
            </a:r>
            <a:r>
              <a:rPr lang="fr-FR" i="1" dirty="0" err="1"/>
              <a:t>Features</a:t>
            </a:r>
            <a:r>
              <a:rPr lang="fr-FR" i="1" dirty="0"/>
              <a:t> Textes, </a:t>
            </a:r>
            <a:r>
              <a:rPr lang="fr-FR" i="1" dirty="0" err="1"/>
              <a:t>Features</a:t>
            </a:r>
            <a:r>
              <a:rPr lang="fr-FR" i="1" dirty="0"/>
              <a:t> Images)</a:t>
            </a:r>
            <a:endParaRPr lang="fr-FR" b="1" i="1" dirty="0"/>
          </a:p>
          <a:p>
            <a:pPr lvl="2" algn="ctr"/>
            <a:endParaRPr lang="fr-FR" dirty="0"/>
          </a:p>
          <a:p>
            <a:pPr lvl="1" algn="ctr"/>
            <a:endParaRPr lang="fr-FR" dirty="0"/>
          </a:p>
          <a:p>
            <a:pPr marL="457200" lvl="1" indent="0" algn="ctr">
              <a:buFont typeface="Calibri" panose="020F0502020204030204" pitchFamily="34" charset="0"/>
              <a:buNone/>
            </a:pPr>
            <a:endParaRPr lang="fr-FR" dirty="0"/>
          </a:p>
          <a:p>
            <a:pPr marL="457200" lvl="1" indent="0" algn="ctr">
              <a:buFont typeface="Calibri" panose="020F0502020204030204" pitchFamily="34" charset="0"/>
              <a:buNone/>
            </a:pPr>
            <a:endParaRPr lang="fr-FR" dirty="0"/>
          </a:p>
        </p:txBody>
      </p:sp>
      <p:pic>
        <p:nvPicPr>
          <p:cNvPr id="25" name="Image 24">
            <a:extLst>
              <a:ext uri="{FF2B5EF4-FFF2-40B4-BE49-F238E27FC236}">
                <a16:creationId xmlns:a16="http://schemas.microsoft.com/office/drawing/2014/main" id="{D1514D55-3D84-2ECF-4E90-F865E8677F47}"/>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205659" y="2451177"/>
            <a:ext cx="5729851" cy="2744212"/>
          </a:xfrm>
          <a:prstGeom prst="rect">
            <a:avLst/>
          </a:prstGeom>
        </p:spPr>
      </p:pic>
      <p:pic>
        <p:nvPicPr>
          <p:cNvPr id="26" name="Image 25">
            <a:extLst>
              <a:ext uri="{FF2B5EF4-FFF2-40B4-BE49-F238E27FC236}">
                <a16:creationId xmlns:a16="http://schemas.microsoft.com/office/drawing/2014/main" id="{F8316DB9-7C97-97C8-1250-F30A1CF7BE41}"/>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6256489" y="2456934"/>
            <a:ext cx="5729851" cy="2732698"/>
          </a:xfrm>
          <a:prstGeom prst="rect">
            <a:avLst/>
          </a:prstGeom>
        </p:spPr>
      </p:pic>
    </p:spTree>
    <p:extLst>
      <p:ext uri="{BB962C8B-B14F-4D97-AF65-F5344CB8AC3E}">
        <p14:creationId xmlns:p14="http://schemas.microsoft.com/office/powerpoint/2010/main" val="2562738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21</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5.2.</a:t>
            </a:r>
            <a:r>
              <a:rPr lang="fr-FR" dirty="0"/>
              <a:t> Combinaison Modèles &amp; Fine-Tuning (1/2)</a:t>
            </a:r>
          </a:p>
        </p:txBody>
      </p:sp>
      <p:sp>
        <p:nvSpPr>
          <p:cNvPr id="4" name="Espace réservé du contenu 4">
            <a:extLst>
              <a:ext uri="{FF2B5EF4-FFF2-40B4-BE49-F238E27FC236}">
                <a16:creationId xmlns:a16="http://schemas.microsoft.com/office/drawing/2014/main" id="{798C1DF5-D559-F720-3A7F-B8A4A7D6C361}"/>
              </a:ext>
            </a:extLst>
          </p:cNvPr>
          <p:cNvSpPr txBox="1">
            <a:spLocks/>
          </p:cNvSpPr>
          <p:nvPr/>
        </p:nvSpPr>
        <p:spPr>
          <a:xfrm>
            <a:off x="650630" y="1409350"/>
            <a:ext cx="6001840" cy="45132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Principe : </a:t>
            </a:r>
          </a:p>
          <a:p>
            <a:pPr lvl="1"/>
            <a:r>
              <a:rPr lang="fr-FR" dirty="0"/>
              <a:t>Construire un modèle </a:t>
            </a:r>
            <a:r>
              <a:rPr lang="fr-FR" i="1" dirty="0"/>
              <a:t>texte</a:t>
            </a:r>
            <a:r>
              <a:rPr lang="fr-FR" dirty="0"/>
              <a:t> + </a:t>
            </a:r>
            <a:r>
              <a:rPr lang="fr-FR" i="1" dirty="0"/>
              <a:t>image</a:t>
            </a:r>
            <a:r>
              <a:rPr lang="fr-FR" dirty="0"/>
              <a:t> avec une nouvelle tête (Couches Classification)</a:t>
            </a:r>
            <a:endParaRPr lang="fr-FR" b="1" dirty="0"/>
          </a:p>
          <a:p>
            <a:pPr lvl="2"/>
            <a:r>
              <a:rPr lang="fr-FR" dirty="0"/>
              <a:t>Charger modèle </a:t>
            </a:r>
            <a:r>
              <a:rPr lang="fr-FR" i="1" dirty="0"/>
              <a:t>texte</a:t>
            </a:r>
            <a:r>
              <a:rPr lang="fr-FR" dirty="0"/>
              <a:t> </a:t>
            </a:r>
            <a:r>
              <a:rPr lang="fr-FR" u="sng" dirty="0"/>
              <a:t>figé</a:t>
            </a:r>
          </a:p>
          <a:p>
            <a:pPr lvl="2"/>
            <a:r>
              <a:rPr lang="fr-FR" dirty="0"/>
              <a:t>Charger modèle </a:t>
            </a:r>
            <a:r>
              <a:rPr lang="fr-FR" i="1" dirty="0"/>
              <a:t>image </a:t>
            </a:r>
            <a:r>
              <a:rPr lang="fr-FR" u="sng" dirty="0"/>
              <a:t>figé</a:t>
            </a:r>
            <a:endParaRPr lang="fr-FR" i="1" u="sng" dirty="0"/>
          </a:p>
          <a:p>
            <a:pPr lvl="2"/>
            <a:r>
              <a:rPr lang="fr-FR" dirty="0"/>
              <a:t>Réduire (</a:t>
            </a:r>
            <a:r>
              <a:rPr lang="fr-FR" u="sng" dirty="0"/>
              <a:t>égaliser</a:t>
            </a:r>
            <a:r>
              <a:rPr lang="fr-FR" dirty="0"/>
              <a:t>) outputs/</a:t>
            </a:r>
            <a:r>
              <a:rPr lang="fr-FR" b="1" dirty="0" err="1"/>
              <a:t>features</a:t>
            </a:r>
            <a:r>
              <a:rPr lang="fr-FR" b="1" dirty="0"/>
              <a:t> </a:t>
            </a:r>
            <a:r>
              <a:rPr lang="fr-FR" dirty="0"/>
              <a:t>(Couche </a:t>
            </a:r>
            <a:r>
              <a:rPr lang="fr-FR" i="1" dirty="0"/>
              <a:t>Dense</a:t>
            </a:r>
            <a:r>
              <a:rPr lang="fr-FR" dirty="0"/>
              <a:t>)</a:t>
            </a:r>
          </a:p>
          <a:p>
            <a:pPr lvl="2"/>
            <a:r>
              <a:rPr lang="fr-FR" dirty="0"/>
              <a:t>Concaténer</a:t>
            </a:r>
          </a:p>
          <a:p>
            <a:pPr lvl="2"/>
            <a:r>
              <a:rPr lang="fr-FR" dirty="0"/>
              <a:t>Réduire output (Couche </a:t>
            </a:r>
            <a:r>
              <a:rPr lang="fr-FR" i="1" dirty="0"/>
              <a:t>Dense</a:t>
            </a:r>
            <a:r>
              <a:rPr lang="fr-FR" dirty="0"/>
              <a:t>)</a:t>
            </a:r>
          </a:p>
          <a:p>
            <a:pPr lvl="2"/>
            <a:r>
              <a:rPr lang="fr-FR" dirty="0"/>
              <a:t>Sortie (classe)</a:t>
            </a:r>
          </a:p>
          <a:p>
            <a:pPr lvl="1"/>
            <a:r>
              <a:rPr lang="fr-FR" dirty="0"/>
              <a:t>Entraîner (lentement) le modèle</a:t>
            </a:r>
          </a:p>
          <a:p>
            <a:pPr lvl="1"/>
            <a:r>
              <a:rPr lang="fr-FR" dirty="0"/>
              <a:t>Couper la tête (sortie)</a:t>
            </a:r>
          </a:p>
          <a:p>
            <a:pPr lvl="2"/>
            <a:endParaRPr lang="fr-FR" dirty="0"/>
          </a:p>
          <a:p>
            <a:pPr lvl="1"/>
            <a:endParaRPr lang="fr-FR" dirty="0"/>
          </a:p>
          <a:p>
            <a:pPr marL="457200" lvl="1" indent="0">
              <a:buFont typeface="Calibri" panose="020F0502020204030204" pitchFamily="34" charset="0"/>
              <a:buNone/>
            </a:pPr>
            <a:endParaRPr lang="fr-FR" dirty="0"/>
          </a:p>
          <a:p>
            <a:pPr marL="457200" lvl="1" indent="0">
              <a:buFont typeface="Calibri" panose="020F0502020204030204" pitchFamily="34" charset="0"/>
              <a:buNone/>
            </a:pPr>
            <a:endParaRPr lang="fr-FR" dirty="0"/>
          </a:p>
        </p:txBody>
      </p:sp>
      <p:grpSp>
        <p:nvGrpSpPr>
          <p:cNvPr id="6" name="Groupe 5">
            <a:extLst>
              <a:ext uri="{FF2B5EF4-FFF2-40B4-BE49-F238E27FC236}">
                <a16:creationId xmlns:a16="http://schemas.microsoft.com/office/drawing/2014/main" id="{D8C2C327-8760-11C4-B29F-C823E2FDB0C9}"/>
              </a:ext>
            </a:extLst>
          </p:cNvPr>
          <p:cNvGrpSpPr/>
          <p:nvPr/>
        </p:nvGrpSpPr>
        <p:grpSpPr>
          <a:xfrm>
            <a:off x="7167108" y="1227354"/>
            <a:ext cx="3738580" cy="5197600"/>
            <a:chOff x="7167108" y="1227354"/>
            <a:chExt cx="3738580" cy="5197600"/>
          </a:xfrm>
        </p:grpSpPr>
        <p:pic>
          <p:nvPicPr>
            <p:cNvPr id="3" name="Image 2">
              <a:extLst>
                <a:ext uri="{FF2B5EF4-FFF2-40B4-BE49-F238E27FC236}">
                  <a16:creationId xmlns:a16="http://schemas.microsoft.com/office/drawing/2014/main" id="{B4DB6066-AE8C-67E4-E6CE-E654CBC69816}"/>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7167108" y="1227354"/>
              <a:ext cx="3738580" cy="4877268"/>
            </a:xfrm>
            <a:prstGeom prst="rect">
              <a:avLst/>
            </a:prstGeom>
          </p:spPr>
        </p:pic>
        <p:sp>
          <p:nvSpPr>
            <p:cNvPr id="7" name="ZoneTexte 6">
              <a:extLst>
                <a:ext uri="{FF2B5EF4-FFF2-40B4-BE49-F238E27FC236}">
                  <a16:creationId xmlns:a16="http://schemas.microsoft.com/office/drawing/2014/main" id="{043D6858-A963-8691-F8FD-C0BD63D5FFCA}"/>
                </a:ext>
              </a:extLst>
            </p:cNvPr>
            <p:cNvSpPr txBox="1"/>
            <p:nvPr/>
          </p:nvSpPr>
          <p:spPr>
            <a:xfrm>
              <a:off x="7308188" y="6163344"/>
              <a:ext cx="3456419" cy="261610"/>
            </a:xfrm>
            <a:prstGeom prst="rect">
              <a:avLst/>
            </a:prstGeom>
            <a:noFill/>
          </p:spPr>
          <p:txBody>
            <a:bodyPr wrap="square" lIns="91440" tIns="45720" rIns="91440" bIns="45720" rtlCol="0" anchor="t">
              <a:spAutoFit/>
            </a:bodyPr>
            <a:lstStyle/>
            <a:p>
              <a:pPr algn="ctr"/>
              <a:r>
                <a:rPr lang="fr-FR" sz="1100" i="1" dirty="0"/>
                <a:t>- Exemple de combinaison : </a:t>
              </a:r>
              <a:r>
                <a:rPr lang="fr-FR" sz="1100" b="1" i="1" dirty="0"/>
                <a:t>BERT-VGG16</a:t>
              </a:r>
              <a:r>
                <a:rPr lang="fr-FR" sz="1100" i="1" dirty="0"/>
                <a:t> -</a:t>
              </a:r>
            </a:p>
          </p:txBody>
        </p:sp>
      </p:grpSp>
    </p:spTree>
    <p:extLst>
      <p:ext uri="{BB962C8B-B14F-4D97-AF65-F5344CB8AC3E}">
        <p14:creationId xmlns:p14="http://schemas.microsoft.com/office/powerpoint/2010/main" val="2574232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22</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5.2.</a:t>
            </a:r>
            <a:r>
              <a:rPr lang="fr-FR" dirty="0"/>
              <a:t> Combinaison Modèles &amp; Fine-Tuning (2/2)</a:t>
            </a:r>
            <a:endParaRPr lang="fr-FR" b="1" dirty="0"/>
          </a:p>
        </p:txBody>
      </p:sp>
      <p:grpSp>
        <p:nvGrpSpPr>
          <p:cNvPr id="6" name="Groupe 5">
            <a:extLst>
              <a:ext uri="{FF2B5EF4-FFF2-40B4-BE49-F238E27FC236}">
                <a16:creationId xmlns:a16="http://schemas.microsoft.com/office/drawing/2014/main" id="{9876DE09-F08B-C813-DFEB-BA019A5C6789}"/>
              </a:ext>
            </a:extLst>
          </p:cNvPr>
          <p:cNvGrpSpPr/>
          <p:nvPr/>
        </p:nvGrpSpPr>
        <p:grpSpPr>
          <a:xfrm>
            <a:off x="38018" y="1459684"/>
            <a:ext cx="12084208" cy="4402773"/>
            <a:chOff x="38018" y="1359016"/>
            <a:chExt cx="12084208" cy="4402773"/>
          </a:xfrm>
        </p:grpSpPr>
        <p:grpSp>
          <p:nvGrpSpPr>
            <p:cNvPr id="7" name="Groupe 6">
              <a:extLst>
                <a:ext uri="{FF2B5EF4-FFF2-40B4-BE49-F238E27FC236}">
                  <a16:creationId xmlns:a16="http://schemas.microsoft.com/office/drawing/2014/main" id="{1ADE052C-692E-402E-1533-1B4E5A02A91D}"/>
                </a:ext>
              </a:extLst>
            </p:cNvPr>
            <p:cNvGrpSpPr/>
            <p:nvPr/>
          </p:nvGrpSpPr>
          <p:grpSpPr>
            <a:xfrm>
              <a:off x="55941" y="1359016"/>
              <a:ext cx="12066285" cy="1894397"/>
              <a:chOff x="55941" y="1275126"/>
              <a:chExt cx="12066285" cy="1894397"/>
            </a:xfrm>
          </p:grpSpPr>
          <p:pic>
            <p:nvPicPr>
              <p:cNvPr id="12" name="Image 11">
                <a:extLst>
                  <a:ext uri="{FF2B5EF4-FFF2-40B4-BE49-F238E27FC236}">
                    <a16:creationId xmlns:a16="http://schemas.microsoft.com/office/drawing/2014/main" id="{07896E25-3BE9-44CA-E15F-3C44573766F0}"/>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55941" y="1275126"/>
                <a:ext cx="3955456" cy="1894397"/>
              </a:xfrm>
              <a:prstGeom prst="rect">
                <a:avLst/>
              </a:prstGeom>
            </p:spPr>
          </p:pic>
          <p:pic>
            <p:nvPicPr>
              <p:cNvPr id="13" name="Image 12">
                <a:extLst>
                  <a:ext uri="{FF2B5EF4-FFF2-40B4-BE49-F238E27FC236}">
                    <a16:creationId xmlns:a16="http://schemas.microsoft.com/office/drawing/2014/main" id="{F3D8A93B-61C1-45B5-2197-984A3FB8A87F}"/>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4125245" y="1276457"/>
                <a:ext cx="3949899" cy="1891735"/>
              </a:xfrm>
              <a:prstGeom prst="rect">
                <a:avLst/>
              </a:prstGeom>
            </p:spPr>
          </p:pic>
          <p:pic>
            <p:nvPicPr>
              <p:cNvPr id="14" name="Image 13">
                <a:extLst>
                  <a:ext uri="{FF2B5EF4-FFF2-40B4-BE49-F238E27FC236}">
                    <a16:creationId xmlns:a16="http://schemas.microsoft.com/office/drawing/2014/main" id="{99A86F40-D32E-422C-7873-16DBF82EB40A}"/>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8172327" y="1276457"/>
                <a:ext cx="3949899" cy="1891735"/>
              </a:xfrm>
              <a:prstGeom prst="rect">
                <a:avLst/>
              </a:prstGeom>
            </p:spPr>
          </p:pic>
        </p:grpSp>
        <p:grpSp>
          <p:nvGrpSpPr>
            <p:cNvPr id="8" name="Groupe 7">
              <a:extLst>
                <a:ext uri="{FF2B5EF4-FFF2-40B4-BE49-F238E27FC236}">
                  <a16:creationId xmlns:a16="http://schemas.microsoft.com/office/drawing/2014/main" id="{A5B9F006-1F8E-2868-9C31-AA415B10DCAE}"/>
                </a:ext>
              </a:extLst>
            </p:cNvPr>
            <p:cNvGrpSpPr/>
            <p:nvPr/>
          </p:nvGrpSpPr>
          <p:grpSpPr>
            <a:xfrm>
              <a:off x="38018" y="3870053"/>
              <a:ext cx="12063506" cy="1891736"/>
              <a:chOff x="58719" y="1276456"/>
              <a:chExt cx="12063506" cy="1891736"/>
            </a:xfrm>
          </p:grpSpPr>
          <p:pic>
            <p:nvPicPr>
              <p:cNvPr id="9" name="Image 8">
                <a:extLst>
                  <a:ext uri="{FF2B5EF4-FFF2-40B4-BE49-F238E27FC236}">
                    <a16:creationId xmlns:a16="http://schemas.microsoft.com/office/drawing/2014/main" id="{21587107-D402-6178-2892-C7224DB777EF}"/>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58719" y="1276456"/>
                <a:ext cx="3949901" cy="1891736"/>
              </a:xfrm>
              <a:prstGeom prst="rect">
                <a:avLst/>
              </a:prstGeom>
            </p:spPr>
          </p:pic>
          <p:pic>
            <p:nvPicPr>
              <p:cNvPr id="10" name="Image 9">
                <a:extLst>
                  <a:ext uri="{FF2B5EF4-FFF2-40B4-BE49-F238E27FC236}">
                    <a16:creationId xmlns:a16="http://schemas.microsoft.com/office/drawing/2014/main" id="{FE3AD21F-DB1D-C48B-EB53-4232FDB5556E}"/>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4130777" y="1279107"/>
                <a:ext cx="3938834" cy="1886436"/>
              </a:xfrm>
              <a:prstGeom prst="rect">
                <a:avLst/>
              </a:prstGeom>
            </p:spPr>
          </p:pic>
          <p:pic>
            <p:nvPicPr>
              <p:cNvPr id="11" name="Image 10">
                <a:extLst>
                  <a:ext uri="{FF2B5EF4-FFF2-40B4-BE49-F238E27FC236}">
                    <a16:creationId xmlns:a16="http://schemas.microsoft.com/office/drawing/2014/main" id="{338C81D8-ACD1-3ACE-FA53-EB5370E3DD5F}"/>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8172327" y="1276457"/>
                <a:ext cx="3949898" cy="1891735"/>
              </a:xfrm>
              <a:prstGeom prst="rect">
                <a:avLst/>
              </a:prstGeom>
            </p:spPr>
          </p:pic>
        </p:grpSp>
      </p:grpSp>
    </p:spTree>
    <p:extLst>
      <p:ext uri="{BB962C8B-B14F-4D97-AF65-F5344CB8AC3E}">
        <p14:creationId xmlns:p14="http://schemas.microsoft.com/office/powerpoint/2010/main" val="2509945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23</a:t>
            </a:fld>
            <a:endParaRPr lang="fr-FR"/>
          </a:p>
        </p:txBody>
      </p:sp>
      <p:sp>
        <p:nvSpPr>
          <p:cNvPr id="13" name="Accolades 12">
            <a:extLst>
              <a:ext uri="{FF2B5EF4-FFF2-40B4-BE49-F238E27FC236}">
                <a16:creationId xmlns:a16="http://schemas.microsoft.com/office/drawing/2014/main" id="{8B715970-2289-9EC1-BBAA-F17461DA169A}"/>
              </a:ext>
            </a:extLst>
          </p:cNvPr>
          <p:cNvSpPr/>
          <p:nvPr/>
        </p:nvSpPr>
        <p:spPr>
          <a:xfrm rot="16200000">
            <a:off x="4170030" y="4105595"/>
            <a:ext cx="686405" cy="1493335"/>
          </a:xfrm>
          <a:prstGeom prst="bracePair">
            <a:avLst/>
          </a:prstGeom>
          <a:ln w="28575">
            <a:solidFill>
              <a:srgbClr val="7451E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4" name="Accolades 13">
            <a:extLst>
              <a:ext uri="{FF2B5EF4-FFF2-40B4-BE49-F238E27FC236}">
                <a16:creationId xmlns:a16="http://schemas.microsoft.com/office/drawing/2014/main" id="{39A8C41B-4B17-813F-091C-22DF4D54DEDF}"/>
              </a:ext>
            </a:extLst>
          </p:cNvPr>
          <p:cNvSpPr/>
          <p:nvPr/>
        </p:nvSpPr>
        <p:spPr>
          <a:xfrm rot="16200000">
            <a:off x="5812263" y="4024525"/>
            <a:ext cx="686405" cy="1655475"/>
          </a:xfrm>
          <a:prstGeom prst="bracePair">
            <a:avLst/>
          </a:prstGeom>
          <a:ln w="28575">
            <a:solidFill>
              <a:srgbClr val="7451E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5" name="Accolades 14">
            <a:extLst>
              <a:ext uri="{FF2B5EF4-FFF2-40B4-BE49-F238E27FC236}">
                <a16:creationId xmlns:a16="http://schemas.microsoft.com/office/drawing/2014/main" id="{C4971F40-D545-EE74-17D6-6FF36209BA87}"/>
              </a:ext>
            </a:extLst>
          </p:cNvPr>
          <p:cNvSpPr/>
          <p:nvPr/>
        </p:nvSpPr>
        <p:spPr>
          <a:xfrm rot="16200000">
            <a:off x="9156373" y="2402933"/>
            <a:ext cx="686405" cy="4909471"/>
          </a:xfrm>
          <a:prstGeom prst="bracePair">
            <a:avLst/>
          </a:prstGeom>
          <a:ln w="28575">
            <a:solidFill>
              <a:srgbClr val="7451E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 name="Accolades 3">
            <a:extLst>
              <a:ext uri="{FF2B5EF4-FFF2-40B4-BE49-F238E27FC236}">
                <a16:creationId xmlns:a16="http://schemas.microsoft.com/office/drawing/2014/main" id="{2B406E61-90BD-8D2D-493A-AA31A0988627}"/>
              </a:ext>
            </a:extLst>
          </p:cNvPr>
          <p:cNvSpPr/>
          <p:nvPr/>
        </p:nvSpPr>
        <p:spPr>
          <a:xfrm rot="16200000">
            <a:off x="1623300" y="3337304"/>
            <a:ext cx="686405" cy="3029916"/>
          </a:xfrm>
          <a:prstGeom prst="bracePair">
            <a:avLst/>
          </a:prstGeom>
          <a:ln w="28575">
            <a:solidFill>
              <a:srgbClr val="7451E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pic>
        <p:nvPicPr>
          <p:cNvPr id="8" name="Image 7">
            <a:extLst>
              <a:ext uri="{FF2B5EF4-FFF2-40B4-BE49-F238E27FC236}">
                <a16:creationId xmlns:a16="http://schemas.microsoft.com/office/drawing/2014/main" id="{D765381B-46C2-FCC8-2D5E-BCCF006D897E}"/>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1674956"/>
            <a:ext cx="12072902" cy="3503731"/>
          </a:xfrm>
          <a:prstGeom prst="rect">
            <a:avLst/>
          </a:prstGeom>
        </p:spPr>
      </p:pic>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5.3.</a:t>
            </a:r>
            <a:r>
              <a:rPr lang="fr-FR" dirty="0"/>
              <a:t> Comparaison</a:t>
            </a:r>
          </a:p>
        </p:txBody>
      </p:sp>
      <p:grpSp>
        <p:nvGrpSpPr>
          <p:cNvPr id="9" name="Groupe 8">
            <a:extLst>
              <a:ext uri="{FF2B5EF4-FFF2-40B4-BE49-F238E27FC236}">
                <a16:creationId xmlns:a16="http://schemas.microsoft.com/office/drawing/2014/main" id="{C672070B-609F-1397-CB84-5E3C61894F06}"/>
              </a:ext>
            </a:extLst>
          </p:cNvPr>
          <p:cNvGrpSpPr/>
          <p:nvPr/>
        </p:nvGrpSpPr>
        <p:grpSpPr>
          <a:xfrm>
            <a:off x="10213619" y="1223088"/>
            <a:ext cx="973343" cy="3882825"/>
            <a:chOff x="4056100" y="1558648"/>
            <a:chExt cx="973343" cy="3882825"/>
          </a:xfrm>
        </p:grpSpPr>
        <p:sp>
          <p:nvSpPr>
            <p:cNvPr id="10" name="Rectangle : coins arrondis 9">
              <a:extLst>
                <a:ext uri="{FF2B5EF4-FFF2-40B4-BE49-F238E27FC236}">
                  <a16:creationId xmlns:a16="http://schemas.microsoft.com/office/drawing/2014/main" id="{4B44791A-C862-2927-D7D4-00183A6305B6}"/>
                </a:ext>
              </a:extLst>
            </p:cNvPr>
            <p:cNvSpPr/>
            <p:nvPr/>
          </p:nvSpPr>
          <p:spPr>
            <a:xfrm>
              <a:off x="4123928" y="2183959"/>
              <a:ext cx="837688" cy="3257514"/>
            </a:xfrm>
            <a:prstGeom prst="roundRect">
              <a:avLst/>
            </a:prstGeom>
            <a:noFill/>
            <a:ln w="28575"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11" name="ZoneTexte 10">
              <a:extLst>
                <a:ext uri="{FF2B5EF4-FFF2-40B4-BE49-F238E27FC236}">
                  <a16:creationId xmlns:a16="http://schemas.microsoft.com/office/drawing/2014/main" id="{26C08635-C30C-DABE-1DD8-FF8FDBEF9F94}"/>
                </a:ext>
              </a:extLst>
            </p:cNvPr>
            <p:cNvSpPr txBox="1"/>
            <p:nvPr/>
          </p:nvSpPr>
          <p:spPr>
            <a:xfrm>
              <a:off x="4056100" y="1558648"/>
              <a:ext cx="973343" cy="646331"/>
            </a:xfrm>
            <a:prstGeom prst="rect">
              <a:avLst/>
            </a:prstGeom>
            <a:noFill/>
          </p:spPr>
          <p:txBody>
            <a:bodyPr wrap="none" rtlCol="0">
              <a:spAutoFit/>
            </a:bodyPr>
            <a:lstStyle/>
            <a:p>
              <a:pPr algn="ctr"/>
              <a:r>
                <a:rPr lang="fr-FR" dirty="0">
                  <a:solidFill>
                    <a:srgbClr val="7451EB"/>
                  </a:solidFill>
                  <a:effectLst>
                    <a:outerShdw blurRad="38100" dist="38100" dir="2700000" algn="tl">
                      <a:srgbClr val="000000">
                        <a:alpha val="43137"/>
                      </a:srgbClr>
                    </a:outerShdw>
                  </a:effectLst>
                </a:rPr>
                <a:t>Meilleur</a:t>
              </a:r>
            </a:p>
            <a:p>
              <a:pPr algn="ctr"/>
              <a:r>
                <a:rPr lang="fr-FR" dirty="0">
                  <a:solidFill>
                    <a:srgbClr val="7451EB"/>
                  </a:solidFill>
                  <a:effectLst>
                    <a:outerShdw blurRad="38100" dist="38100" dir="2700000" algn="tl">
                      <a:srgbClr val="000000">
                        <a:alpha val="43137"/>
                      </a:srgbClr>
                    </a:outerShdw>
                  </a:effectLst>
                </a:rPr>
                <a:t>Modèle</a:t>
              </a:r>
            </a:p>
          </p:txBody>
        </p:sp>
      </p:grpSp>
      <p:sp>
        <p:nvSpPr>
          <p:cNvPr id="12" name="ZoneTexte 11">
            <a:extLst>
              <a:ext uri="{FF2B5EF4-FFF2-40B4-BE49-F238E27FC236}">
                <a16:creationId xmlns:a16="http://schemas.microsoft.com/office/drawing/2014/main" id="{CB97C720-25D1-C602-9642-2EC2447E3EF3}"/>
              </a:ext>
            </a:extLst>
          </p:cNvPr>
          <p:cNvSpPr txBox="1"/>
          <p:nvPr/>
        </p:nvSpPr>
        <p:spPr>
          <a:xfrm>
            <a:off x="1193758" y="5178687"/>
            <a:ext cx="1545488" cy="369332"/>
          </a:xfrm>
          <a:prstGeom prst="rect">
            <a:avLst/>
          </a:prstGeom>
          <a:noFill/>
        </p:spPr>
        <p:txBody>
          <a:bodyPr wrap="none" rtlCol="0">
            <a:spAutoFit/>
          </a:bodyPr>
          <a:lstStyle/>
          <a:p>
            <a:pPr algn="ctr"/>
            <a:r>
              <a:rPr lang="fr-FR" dirty="0"/>
              <a:t>Modèles Texte</a:t>
            </a:r>
          </a:p>
        </p:txBody>
      </p:sp>
      <p:sp>
        <p:nvSpPr>
          <p:cNvPr id="17" name="ZoneTexte 16">
            <a:extLst>
              <a:ext uri="{FF2B5EF4-FFF2-40B4-BE49-F238E27FC236}">
                <a16:creationId xmlns:a16="http://schemas.microsoft.com/office/drawing/2014/main" id="{1DC0CE19-9259-2070-0039-AA7B04FD3C57}"/>
              </a:ext>
            </a:extLst>
          </p:cNvPr>
          <p:cNvSpPr txBox="1"/>
          <p:nvPr/>
        </p:nvSpPr>
        <p:spPr>
          <a:xfrm>
            <a:off x="3691064" y="5178687"/>
            <a:ext cx="1627048" cy="369332"/>
          </a:xfrm>
          <a:prstGeom prst="rect">
            <a:avLst/>
          </a:prstGeom>
          <a:noFill/>
        </p:spPr>
        <p:txBody>
          <a:bodyPr wrap="none" rtlCol="0">
            <a:spAutoFit/>
          </a:bodyPr>
          <a:lstStyle/>
          <a:p>
            <a:pPr algn="ctr"/>
            <a:r>
              <a:rPr lang="fr-FR" dirty="0"/>
              <a:t>Modèles Image</a:t>
            </a:r>
          </a:p>
        </p:txBody>
      </p:sp>
      <p:sp>
        <p:nvSpPr>
          <p:cNvPr id="19" name="ZoneTexte 18">
            <a:extLst>
              <a:ext uri="{FF2B5EF4-FFF2-40B4-BE49-F238E27FC236}">
                <a16:creationId xmlns:a16="http://schemas.microsoft.com/office/drawing/2014/main" id="{6F89052C-E278-9A30-B655-B07307D69CF3}"/>
              </a:ext>
            </a:extLst>
          </p:cNvPr>
          <p:cNvSpPr txBox="1"/>
          <p:nvPr/>
        </p:nvSpPr>
        <p:spPr>
          <a:xfrm>
            <a:off x="5536622" y="5198361"/>
            <a:ext cx="1289712" cy="369332"/>
          </a:xfrm>
          <a:prstGeom prst="rect">
            <a:avLst/>
          </a:prstGeom>
          <a:noFill/>
        </p:spPr>
        <p:txBody>
          <a:bodyPr wrap="none" rtlCol="0">
            <a:spAutoFit/>
          </a:bodyPr>
          <a:lstStyle/>
          <a:p>
            <a:pPr algn="ctr"/>
            <a:r>
              <a:rPr lang="fr-FR" dirty="0" err="1"/>
              <a:t>Feat.Concat</a:t>
            </a:r>
            <a:endParaRPr lang="fr-FR" dirty="0"/>
          </a:p>
        </p:txBody>
      </p:sp>
      <p:sp>
        <p:nvSpPr>
          <p:cNvPr id="20" name="ZoneTexte 19">
            <a:extLst>
              <a:ext uri="{FF2B5EF4-FFF2-40B4-BE49-F238E27FC236}">
                <a16:creationId xmlns:a16="http://schemas.microsoft.com/office/drawing/2014/main" id="{96D519A8-20F7-62A2-8B66-7C72A6490120}"/>
              </a:ext>
            </a:extLst>
          </p:cNvPr>
          <p:cNvSpPr txBox="1"/>
          <p:nvPr/>
        </p:nvSpPr>
        <p:spPr>
          <a:xfrm>
            <a:off x="8276156" y="5178687"/>
            <a:ext cx="2383538" cy="369332"/>
          </a:xfrm>
          <a:prstGeom prst="rect">
            <a:avLst/>
          </a:prstGeom>
          <a:noFill/>
        </p:spPr>
        <p:txBody>
          <a:bodyPr wrap="none" rtlCol="0">
            <a:spAutoFit/>
          </a:bodyPr>
          <a:lstStyle/>
          <a:p>
            <a:pPr algn="ctr"/>
            <a:r>
              <a:rPr lang="fr-FR" dirty="0"/>
              <a:t>Modèles Texte &amp; Image</a:t>
            </a:r>
          </a:p>
        </p:txBody>
      </p:sp>
    </p:spTree>
    <p:extLst>
      <p:ext uri="{BB962C8B-B14F-4D97-AF65-F5344CB8AC3E}">
        <p14:creationId xmlns:p14="http://schemas.microsoft.com/office/powerpoint/2010/main" val="2504345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6.</a:t>
            </a:r>
            <a:r>
              <a:rPr lang="fr-FR" dirty="0"/>
              <a:t> Conclusion &amp; Perspective</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54881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6EEFCD-CFC8-4B50-BCAC-17E73DAA2F67}"/>
              </a:ext>
            </a:extLst>
          </p:cNvPr>
          <p:cNvSpPr>
            <a:spLocks noGrp="1"/>
          </p:cNvSpPr>
          <p:nvPr>
            <p:ph type="title"/>
          </p:nvPr>
        </p:nvSpPr>
        <p:spPr/>
        <p:txBody>
          <a:bodyPr/>
          <a:lstStyle/>
          <a:p>
            <a:r>
              <a:rPr lang="fr-FR" dirty="0">
                <a:solidFill>
                  <a:srgbClr val="7451EB"/>
                </a:solidFill>
              </a:rPr>
              <a:t>6.2.</a:t>
            </a:r>
            <a:r>
              <a:rPr lang="fr-FR" dirty="0"/>
              <a:t> Conclusion &amp; Perspectives</a:t>
            </a:r>
          </a:p>
        </p:txBody>
      </p:sp>
      <p:sp>
        <p:nvSpPr>
          <p:cNvPr id="11" name="Espace réservé du contenu 10">
            <a:extLst>
              <a:ext uri="{FF2B5EF4-FFF2-40B4-BE49-F238E27FC236}">
                <a16:creationId xmlns:a16="http://schemas.microsoft.com/office/drawing/2014/main" id="{DFC45420-5D18-40F4-AB7B-FB3875FCA4DF}"/>
              </a:ext>
            </a:extLst>
          </p:cNvPr>
          <p:cNvSpPr>
            <a:spLocks noGrp="1"/>
          </p:cNvSpPr>
          <p:nvPr>
            <p:ph idx="1"/>
          </p:nvPr>
        </p:nvSpPr>
        <p:spPr>
          <a:xfrm>
            <a:off x="594152" y="1088863"/>
            <a:ext cx="5856982" cy="5614849"/>
          </a:xfrm>
        </p:spPr>
        <p:txBody>
          <a:bodyPr>
            <a:normAutofit/>
          </a:bodyPr>
          <a:lstStyle/>
          <a:p>
            <a:r>
              <a:rPr lang="fr-FR" b="1" dirty="0"/>
              <a:t>Segmentation Articles</a:t>
            </a:r>
            <a:r>
              <a:rPr lang="fr-FR" dirty="0"/>
              <a:t> </a:t>
            </a:r>
          </a:p>
          <a:p>
            <a:pPr lvl="1"/>
            <a:r>
              <a:rPr lang="fr-FR" dirty="0"/>
              <a:t>Catégories </a:t>
            </a:r>
            <a:r>
              <a:rPr lang="fr-FR" u="sng" dirty="0"/>
              <a:t>niveau 1</a:t>
            </a:r>
          </a:p>
          <a:p>
            <a:pPr lvl="1"/>
            <a:r>
              <a:rPr lang="fr-FR" dirty="0"/>
              <a:t>Texte &amp; Image </a:t>
            </a:r>
          </a:p>
          <a:p>
            <a:pPr lvl="2">
              <a:buFont typeface="Symbol" panose="05050102010706020507" pitchFamily="18" charset="2"/>
              <a:buChar char="Þ"/>
            </a:pPr>
            <a:r>
              <a:rPr lang="fr-FR" i="1" dirty="0"/>
              <a:t> Pré-traitement</a:t>
            </a:r>
          </a:p>
          <a:p>
            <a:pPr lvl="3"/>
            <a:r>
              <a:rPr lang="fr-FR" dirty="0"/>
              <a:t>éliminer phrases similaires</a:t>
            </a:r>
          </a:p>
          <a:p>
            <a:pPr lvl="3"/>
            <a:r>
              <a:rPr lang="fr-FR" dirty="0"/>
              <a:t>Augmentation images</a:t>
            </a:r>
          </a:p>
          <a:p>
            <a:pPr lvl="2">
              <a:buFont typeface="Symbol" panose="05050102010706020507" pitchFamily="18" charset="2"/>
              <a:buChar char="Þ"/>
            </a:pPr>
            <a:r>
              <a:rPr lang="fr-FR" i="1"/>
              <a:t> incorporer </a:t>
            </a:r>
            <a:r>
              <a:rPr lang="fr-FR" i="1" dirty="0"/>
              <a:t>infos supp </a:t>
            </a:r>
          </a:p>
          <a:p>
            <a:pPr lvl="3"/>
            <a:r>
              <a:rPr lang="fr-FR" dirty="0"/>
              <a:t>marque</a:t>
            </a:r>
          </a:p>
          <a:p>
            <a:pPr lvl="3"/>
            <a:r>
              <a:rPr lang="fr-FR" dirty="0"/>
              <a:t>caractéristiques techniques</a:t>
            </a:r>
          </a:p>
          <a:p>
            <a:pPr lvl="3"/>
            <a:r>
              <a:rPr lang="fr-FR" dirty="0"/>
              <a:t>…</a:t>
            </a:r>
          </a:p>
          <a:p>
            <a:pPr lvl="1"/>
            <a:r>
              <a:rPr lang="fr-FR" dirty="0"/>
              <a:t>Petit data set </a:t>
            </a:r>
            <a:r>
              <a:rPr lang="fr-FR" dirty="0">
                <a:solidFill>
                  <a:srgbClr val="7451EB"/>
                </a:solidFill>
                <a:sym typeface="Symbol" panose="05050102010706020507" pitchFamily="18" charset="2"/>
              </a:rPr>
              <a:t></a:t>
            </a:r>
            <a:r>
              <a:rPr lang="fr-FR" dirty="0"/>
              <a:t> ajouter données</a:t>
            </a:r>
          </a:p>
          <a:p>
            <a:pPr lvl="1"/>
            <a:r>
              <a:rPr lang="fr-FR" dirty="0"/>
              <a:t>Plusieurs méthodes</a:t>
            </a:r>
          </a:p>
          <a:p>
            <a:pPr lvl="2"/>
            <a:r>
              <a:rPr lang="fr-FR" dirty="0"/>
              <a:t>Exactes</a:t>
            </a:r>
          </a:p>
          <a:p>
            <a:pPr lvl="2"/>
            <a:r>
              <a:rPr lang="fr-FR" dirty="0" err="1"/>
              <a:t>RNs</a:t>
            </a:r>
            <a:r>
              <a:rPr lang="fr-FR" dirty="0"/>
              <a:t> pré-entrainés + </a:t>
            </a:r>
            <a:r>
              <a:rPr lang="fr-FR" i="1" dirty="0" err="1"/>
              <a:t>GridSearch</a:t>
            </a:r>
            <a:endParaRPr lang="fr-FR" i="1" dirty="0"/>
          </a:p>
          <a:p>
            <a:pPr lvl="2"/>
            <a:r>
              <a:rPr lang="fr-FR" dirty="0" err="1"/>
              <a:t>RNs</a:t>
            </a:r>
            <a:r>
              <a:rPr lang="fr-FR" dirty="0"/>
              <a:t> ajustés </a:t>
            </a:r>
            <a:r>
              <a:rPr lang="fr-FR" dirty="0">
                <a:solidFill>
                  <a:srgbClr val="7451EB"/>
                </a:solidFill>
                <a:sym typeface="Symbol" panose="05050102010706020507" pitchFamily="18" charset="2"/>
              </a:rPr>
              <a:t> </a:t>
            </a:r>
            <a:r>
              <a:rPr lang="fr-FR" i="1" dirty="0"/>
              <a:t>adapter-</a:t>
            </a:r>
            <a:r>
              <a:rPr lang="fr-FR" i="1" dirty="0" err="1"/>
              <a:t>transformers</a:t>
            </a:r>
            <a:r>
              <a:rPr lang="fr-FR" dirty="0"/>
              <a:t> </a:t>
            </a:r>
          </a:p>
        </p:txBody>
      </p:sp>
      <p:sp>
        <p:nvSpPr>
          <p:cNvPr id="45" name="Espace réservé du numéro de diapositive 44">
            <a:extLst>
              <a:ext uri="{FF2B5EF4-FFF2-40B4-BE49-F238E27FC236}">
                <a16:creationId xmlns:a16="http://schemas.microsoft.com/office/drawing/2014/main" id="{0C8A3968-AB85-45B2-B1CF-CB417C7FDA89}"/>
              </a:ext>
            </a:extLst>
          </p:cNvPr>
          <p:cNvSpPr>
            <a:spLocks noGrp="1"/>
          </p:cNvSpPr>
          <p:nvPr>
            <p:ph type="sldNum" sz="quarter" idx="12"/>
          </p:nvPr>
        </p:nvSpPr>
        <p:spPr/>
        <p:txBody>
          <a:bodyPr/>
          <a:lstStyle/>
          <a:p>
            <a:fld id="{9F4AEC0A-9FB1-4994-8F9B-332942245449}" type="slidenum">
              <a:rPr lang="fr-FR" smtClean="0"/>
              <a:pPr/>
              <a:t>25</a:t>
            </a:fld>
            <a:endParaRPr lang="fr-FR"/>
          </a:p>
        </p:txBody>
      </p:sp>
      <p:sp>
        <p:nvSpPr>
          <p:cNvPr id="8" name="Espace réservé du contenu 10">
            <a:extLst>
              <a:ext uri="{FF2B5EF4-FFF2-40B4-BE49-F238E27FC236}">
                <a16:creationId xmlns:a16="http://schemas.microsoft.com/office/drawing/2014/main" id="{0A8B92A6-791D-7C10-ABAE-1C20FD09D3B3}"/>
              </a:ext>
            </a:extLst>
          </p:cNvPr>
          <p:cNvSpPr txBox="1">
            <a:spLocks/>
          </p:cNvSpPr>
          <p:nvPr/>
        </p:nvSpPr>
        <p:spPr>
          <a:xfrm>
            <a:off x="5853824" y="1088863"/>
            <a:ext cx="5856982" cy="5166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Configuration Matérielle</a:t>
            </a:r>
          </a:p>
          <a:p>
            <a:pPr lvl="1"/>
            <a:r>
              <a:rPr lang="fr-FR" i="1" dirty="0"/>
              <a:t>CPU</a:t>
            </a:r>
            <a:r>
              <a:rPr lang="fr-FR" dirty="0"/>
              <a:t>: i7 (8 cœurs) </a:t>
            </a:r>
          </a:p>
          <a:p>
            <a:pPr lvl="1"/>
            <a:r>
              <a:rPr lang="fr-FR" i="1" dirty="0"/>
              <a:t>RAM</a:t>
            </a:r>
            <a:r>
              <a:rPr lang="fr-FR" dirty="0"/>
              <a:t>: 12Go</a:t>
            </a:r>
          </a:p>
          <a:p>
            <a:pPr lvl="1"/>
            <a:r>
              <a:rPr lang="fr-FR" i="1" dirty="0"/>
              <a:t>GPU</a:t>
            </a:r>
            <a:r>
              <a:rPr lang="fr-FR" dirty="0"/>
              <a:t>: GTX 1080 8Go </a:t>
            </a:r>
          </a:p>
          <a:p>
            <a:pPr lvl="2"/>
            <a:r>
              <a:rPr lang="fr-FR" dirty="0"/>
              <a:t>Meilleures perfs</a:t>
            </a:r>
          </a:p>
          <a:p>
            <a:pPr lvl="2"/>
            <a:r>
              <a:rPr lang="fr-FR" dirty="0"/>
              <a:t>API simple (</a:t>
            </a:r>
            <a:r>
              <a:rPr lang="fr-FR" i="1" dirty="0" err="1"/>
              <a:t>Keras-TensorFlow</a:t>
            </a:r>
            <a:r>
              <a:rPr lang="fr-FR" dirty="0"/>
              <a:t>)</a:t>
            </a:r>
          </a:p>
          <a:p>
            <a:pPr marL="914400" lvl="2" indent="0">
              <a:buNone/>
            </a:pPr>
            <a:endParaRPr lang="fr-FR" dirty="0"/>
          </a:p>
          <a:p>
            <a:r>
              <a:rPr lang="fr-FR" b="1" dirty="0"/>
              <a:t>Faisabilité Classifieur </a:t>
            </a:r>
            <a:r>
              <a:rPr lang="fr-FR" b="1" u="sng" dirty="0"/>
              <a:t>niveau 1</a:t>
            </a:r>
            <a:r>
              <a:rPr lang="fr-FR" b="1" dirty="0"/>
              <a:t> ? </a:t>
            </a:r>
            <a:r>
              <a:rPr lang="fr-FR" dirty="0"/>
              <a:t>Bonne Segmentation (ARI : 0.756) </a:t>
            </a:r>
            <a:br>
              <a:rPr lang="fr-FR" dirty="0"/>
            </a:br>
            <a:r>
              <a:rPr lang="fr-FR" dirty="0">
                <a:solidFill>
                  <a:srgbClr val="7451EB"/>
                </a:solidFill>
                <a:sym typeface="Symbol" panose="05050102010706020507" pitchFamily="18" charset="2"/>
              </a:rPr>
              <a:t></a:t>
            </a:r>
            <a:r>
              <a:rPr lang="fr-FR" dirty="0"/>
              <a:t> </a:t>
            </a:r>
            <a:r>
              <a:rPr lang="fr-FR" b="1" u="sng" dirty="0"/>
              <a:t>Faisable !</a:t>
            </a:r>
            <a:endParaRPr lang="fr-FR" dirty="0"/>
          </a:p>
        </p:txBody>
      </p:sp>
    </p:spTree>
    <p:extLst>
      <p:ext uri="{BB962C8B-B14F-4D97-AF65-F5344CB8AC3E}">
        <p14:creationId xmlns:p14="http://schemas.microsoft.com/office/powerpoint/2010/main" val="3402286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1.</a:t>
            </a:r>
            <a:r>
              <a:rPr lang="fr-FR" dirty="0"/>
              <a:t> Contexte &amp; Problématique</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96492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6EEFCD-CFC8-4B50-BCAC-17E73DAA2F67}"/>
              </a:ext>
            </a:extLst>
          </p:cNvPr>
          <p:cNvSpPr>
            <a:spLocks noGrp="1"/>
          </p:cNvSpPr>
          <p:nvPr>
            <p:ph type="title"/>
          </p:nvPr>
        </p:nvSpPr>
        <p:spPr/>
        <p:txBody>
          <a:bodyPr/>
          <a:lstStyle/>
          <a:p>
            <a:r>
              <a:rPr lang="fr-FR" dirty="0">
                <a:solidFill>
                  <a:srgbClr val="7451EB"/>
                </a:solidFill>
              </a:rPr>
              <a:t>1.</a:t>
            </a:r>
            <a:r>
              <a:rPr lang="fr-FR" dirty="0"/>
              <a:t> Contexte &amp; Problématique</a:t>
            </a:r>
          </a:p>
        </p:txBody>
      </p:sp>
      <p:sp>
        <p:nvSpPr>
          <p:cNvPr id="5" name="Espace réservé du contenu 4">
            <a:extLst>
              <a:ext uri="{FF2B5EF4-FFF2-40B4-BE49-F238E27FC236}">
                <a16:creationId xmlns:a16="http://schemas.microsoft.com/office/drawing/2014/main" id="{7D266EE9-11C1-4F1C-AAC0-09A6FB709CA3}"/>
              </a:ext>
            </a:extLst>
          </p:cNvPr>
          <p:cNvSpPr>
            <a:spLocks noGrp="1"/>
          </p:cNvSpPr>
          <p:nvPr>
            <p:ph idx="1"/>
          </p:nvPr>
        </p:nvSpPr>
        <p:spPr>
          <a:xfrm>
            <a:off x="650630" y="1348922"/>
            <a:ext cx="5690535" cy="5748164"/>
          </a:xfrm>
        </p:spPr>
        <p:txBody>
          <a:bodyPr>
            <a:normAutofit/>
          </a:bodyPr>
          <a:lstStyle/>
          <a:p>
            <a:r>
              <a:rPr lang="fr-FR" b="1" dirty="0"/>
              <a:t>Qui ?</a:t>
            </a:r>
          </a:p>
          <a:p>
            <a:pPr marL="0" indent="0">
              <a:buNone/>
            </a:pPr>
            <a:br>
              <a:rPr lang="fr-FR" b="1" dirty="0"/>
            </a:br>
            <a:endParaRPr lang="fr-FR" b="1" dirty="0"/>
          </a:p>
          <a:p>
            <a:r>
              <a:rPr lang="fr-FR" b="1" dirty="0"/>
              <a:t>Quoi ? </a:t>
            </a:r>
          </a:p>
          <a:p>
            <a:pPr lvl="1"/>
            <a:r>
              <a:rPr lang="fr-FR" dirty="0"/>
              <a:t>Segmenter articles</a:t>
            </a:r>
          </a:p>
          <a:p>
            <a:pPr lvl="1"/>
            <a:r>
              <a:rPr lang="fr-FR" u="sng" dirty="0"/>
              <a:t>Faisabilité</a:t>
            </a:r>
            <a:r>
              <a:rPr lang="fr-FR" dirty="0"/>
              <a:t> classifieur automatique</a:t>
            </a:r>
            <a:br>
              <a:rPr lang="fr-FR" dirty="0"/>
            </a:br>
            <a:endParaRPr lang="fr-FR" dirty="0"/>
          </a:p>
          <a:p>
            <a:r>
              <a:rPr lang="fr-FR" b="1" dirty="0"/>
              <a:t>Pourquoi ? </a:t>
            </a:r>
          </a:p>
          <a:p>
            <a:pPr lvl="1"/>
            <a:r>
              <a:rPr lang="fr-FR" u="sng" dirty="0"/>
              <a:t>Automatiser</a:t>
            </a:r>
            <a:r>
              <a:rPr lang="fr-FR" dirty="0"/>
              <a:t> Attribution Catégorie</a:t>
            </a:r>
          </a:p>
          <a:p>
            <a:pPr lvl="2"/>
            <a:r>
              <a:rPr lang="fr-FR" i="1" dirty="0"/>
              <a:t>Vendeurs</a:t>
            </a:r>
            <a:r>
              <a:rPr lang="fr-FR" dirty="0"/>
              <a:t> : faciliter ajout</a:t>
            </a:r>
          </a:p>
          <a:p>
            <a:pPr lvl="2"/>
            <a:r>
              <a:rPr lang="fr-FR" i="1" dirty="0"/>
              <a:t>Acheteurs</a:t>
            </a:r>
            <a:r>
              <a:rPr lang="fr-FR" dirty="0"/>
              <a:t> : faciliter recherche</a:t>
            </a:r>
          </a:p>
          <a:p>
            <a:pPr lvl="1"/>
            <a:endParaRPr lang="fr-FR" dirty="0"/>
          </a:p>
          <a:p>
            <a:pPr marL="457200" lvl="1" indent="0" algn="ctr">
              <a:buFont typeface="Calibri" panose="020F0502020204030204" pitchFamily="34" charset="0"/>
              <a:buNone/>
            </a:pPr>
            <a:endParaRPr lang="fr-FR" dirty="0"/>
          </a:p>
          <a:p>
            <a:pPr marL="457200" lvl="1" indent="0">
              <a:buNone/>
            </a:pPr>
            <a:endParaRPr lang="fr-FR" dirty="0"/>
          </a:p>
        </p:txBody>
      </p:sp>
      <p:sp>
        <p:nvSpPr>
          <p:cNvPr id="2" name="Espace réservé du numéro de diapositive 1">
            <a:extLst>
              <a:ext uri="{FF2B5EF4-FFF2-40B4-BE49-F238E27FC236}">
                <a16:creationId xmlns:a16="http://schemas.microsoft.com/office/drawing/2014/main" id="{A042DAAD-E89C-4D3E-805A-544AAC229748}"/>
              </a:ext>
            </a:extLst>
          </p:cNvPr>
          <p:cNvSpPr>
            <a:spLocks noGrp="1"/>
          </p:cNvSpPr>
          <p:nvPr>
            <p:ph type="sldNum" sz="quarter" idx="12"/>
          </p:nvPr>
        </p:nvSpPr>
        <p:spPr/>
        <p:txBody>
          <a:bodyPr/>
          <a:lstStyle/>
          <a:p>
            <a:fld id="{9F4AEC0A-9FB1-4994-8F9B-332942245449}" type="slidenum">
              <a:rPr lang="fr-FR" smtClean="0"/>
              <a:pPr/>
              <a:t>4</a:t>
            </a:fld>
            <a:endParaRPr lang="fr-FR"/>
          </a:p>
        </p:txBody>
      </p:sp>
      <p:sp>
        <p:nvSpPr>
          <p:cNvPr id="27" name="Espace réservé du contenu 4">
            <a:extLst>
              <a:ext uri="{FF2B5EF4-FFF2-40B4-BE49-F238E27FC236}">
                <a16:creationId xmlns:a16="http://schemas.microsoft.com/office/drawing/2014/main" id="{E203F5FE-D74C-4A9C-B671-DD022EC809BB}"/>
              </a:ext>
            </a:extLst>
          </p:cNvPr>
          <p:cNvSpPr txBox="1">
            <a:spLocks/>
          </p:cNvSpPr>
          <p:nvPr/>
        </p:nvSpPr>
        <p:spPr>
          <a:xfrm>
            <a:off x="5989738" y="1348921"/>
            <a:ext cx="5796793" cy="5362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Comment ? </a:t>
            </a:r>
            <a:br>
              <a:rPr lang="fr-FR" b="1" dirty="0"/>
            </a:br>
            <a:endParaRPr lang="fr-FR" sz="900" b="1" dirty="0"/>
          </a:p>
          <a:p>
            <a:pPr lvl="1"/>
            <a:r>
              <a:rPr lang="fr-FR" i="1" dirty="0"/>
              <a:t>Data Set </a:t>
            </a:r>
            <a:r>
              <a:rPr lang="fr-FR" dirty="0"/>
              <a:t>« flipkart_com-ecommerce_sample_1050 »</a:t>
            </a:r>
            <a:endParaRPr lang="fr-FR" b="1" dirty="0"/>
          </a:p>
          <a:p>
            <a:pPr lvl="2"/>
            <a:r>
              <a:rPr lang="fr-FR" dirty="0"/>
              <a:t>1050 Articles</a:t>
            </a:r>
          </a:p>
          <a:p>
            <a:pPr lvl="3"/>
            <a:r>
              <a:rPr lang="fr-FR" dirty="0"/>
              <a:t>Description</a:t>
            </a:r>
          </a:p>
          <a:p>
            <a:pPr lvl="3"/>
            <a:r>
              <a:rPr lang="fr-FR" dirty="0"/>
              <a:t>Images</a:t>
            </a:r>
          </a:p>
          <a:p>
            <a:pPr lvl="3"/>
            <a:r>
              <a:rPr lang="fr-FR" dirty="0"/>
              <a:t>…</a:t>
            </a:r>
            <a:br>
              <a:rPr lang="fr-FR" dirty="0"/>
            </a:br>
            <a:endParaRPr lang="fr-FR" dirty="0"/>
          </a:p>
          <a:p>
            <a:pPr lvl="1"/>
            <a:r>
              <a:rPr lang="fr-FR" i="1" dirty="0"/>
              <a:t>Processus</a:t>
            </a:r>
          </a:p>
          <a:p>
            <a:pPr lvl="2"/>
            <a:r>
              <a:rPr lang="fr-FR" dirty="0"/>
              <a:t>Prétraiter Données</a:t>
            </a:r>
          </a:p>
          <a:p>
            <a:pPr lvl="2"/>
            <a:r>
              <a:rPr lang="fr-FR" dirty="0"/>
              <a:t>Extraction </a:t>
            </a:r>
            <a:r>
              <a:rPr lang="fr-FR" b="1" dirty="0" err="1"/>
              <a:t>Features</a:t>
            </a:r>
            <a:endParaRPr lang="fr-FR" b="1" dirty="0"/>
          </a:p>
          <a:p>
            <a:pPr lvl="2"/>
            <a:r>
              <a:rPr lang="fr-FR" dirty="0"/>
              <a:t>Réduction Dimensionnelle</a:t>
            </a:r>
          </a:p>
          <a:p>
            <a:pPr lvl="2"/>
            <a:r>
              <a:rPr lang="fr-FR" dirty="0"/>
              <a:t>Similarité Catégories-Clusters</a:t>
            </a:r>
          </a:p>
          <a:p>
            <a:pPr lvl="2"/>
            <a:endParaRPr lang="fr-FR" dirty="0"/>
          </a:p>
          <a:p>
            <a:pPr lvl="1"/>
            <a:endParaRPr lang="fr-FR" dirty="0"/>
          </a:p>
          <a:p>
            <a:pPr marL="457200" lvl="1" indent="0" algn="ctr">
              <a:buFont typeface="Calibri" panose="020F0502020204030204" pitchFamily="34" charset="0"/>
              <a:buNone/>
            </a:pPr>
            <a:endParaRPr lang="fr-FR" dirty="0"/>
          </a:p>
          <a:p>
            <a:pPr marL="457200" lvl="1" indent="0">
              <a:buFont typeface="Calibri" panose="020F0502020204030204" pitchFamily="34" charset="0"/>
              <a:buNone/>
            </a:pPr>
            <a:endParaRPr lang="fr-FR" dirty="0"/>
          </a:p>
        </p:txBody>
      </p:sp>
      <p:pic>
        <p:nvPicPr>
          <p:cNvPr id="1026" name="Picture 2" descr="logo entreprise place de marché">
            <a:hlinkClick r:id="rId2"/>
            <a:extLst>
              <a:ext uri="{FF2B5EF4-FFF2-40B4-BE49-F238E27FC236}">
                <a16:creationId xmlns:a16="http://schemas.microsoft.com/office/drawing/2014/main" id="{87E44232-B690-A5A8-8190-46876AFF6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216" y="1165967"/>
            <a:ext cx="2226461" cy="1416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65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2.</a:t>
            </a:r>
            <a:r>
              <a:rPr lang="fr-FR" dirty="0"/>
              <a:t> Data Set</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r>
              <a:rPr lang="fr-FR" dirty="0"/>
              <a:t> Textes &amp; Images</a:t>
            </a:r>
          </a:p>
        </p:txBody>
      </p:sp>
    </p:spTree>
    <p:extLst>
      <p:ext uri="{BB962C8B-B14F-4D97-AF65-F5344CB8AC3E}">
        <p14:creationId xmlns:p14="http://schemas.microsoft.com/office/powerpoint/2010/main" val="4022417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1A6991-8E7C-5A45-E754-40800EA9969C}"/>
              </a:ext>
            </a:extLst>
          </p:cNvPr>
          <p:cNvSpPr>
            <a:spLocks noGrp="1"/>
          </p:cNvSpPr>
          <p:nvPr>
            <p:ph type="title"/>
          </p:nvPr>
        </p:nvSpPr>
        <p:spPr/>
        <p:txBody>
          <a:bodyPr/>
          <a:lstStyle/>
          <a:p>
            <a:r>
              <a:rPr lang="fr-FR" dirty="0">
                <a:solidFill>
                  <a:srgbClr val="7451EB"/>
                </a:solidFill>
              </a:rPr>
              <a:t>2.2.</a:t>
            </a:r>
            <a:r>
              <a:rPr lang="fr-FR" dirty="0"/>
              <a:t> Data Set </a:t>
            </a:r>
            <a:r>
              <a:rPr lang="fr-FR" sz="2800" dirty="0"/>
              <a:t>[</a:t>
            </a:r>
            <a:r>
              <a:rPr lang="fr-FR" sz="2800" b="1" dirty="0"/>
              <a:t>1050</a:t>
            </a:r>
            <a:r>
              <a:rPr lang="fr-FR" sz="2800" dirty="0"/>
              <a:t> × </a:t>
            </a:r>
            <a:r>
              <a:rPr lang="fr-FR" sz="2800" b="1" dirty="0"/>
              <a:t>15</a:t>
            </a:r>
            <a:r>
              <a:rPr lang="fr-FR" sz="2800" dirty="0"/>
              <a:t>]</a:t>
            </a:r>
            <a:endParaRPr lang="fr-FR" dirty="0"/>
          </a:p>
        </p:txBody>
      </p:sp>
      <p:sp>
        <p:nvSpPr>
          <p:cNvPr id="4" name="Espace réservé du numéro de diapositive 3">
            <a:extLst>
              <a:ext uri="{FF2B5EF4-FFF2-40B4-BE49-F238E27FC236}">
                <a16:creationId xmlns:a16="http://schemas.microsoft.com/office/drawing/2014/main" id="{C23FDF84-6831-DD52-F8B0-CF666F1A6154}"/>
              </a:ext>
            </a:extLst>
          </p:cNvPr>
          <p:cNvSpPr>
            <a:spLocks noGrp="1"/>
          </p:cNvSpPr>
          <p:nvPr>
            <p:ph type="sldNum" sz="quarter" idx="12"/>
          </p:nvPr>
        </p:nvSpPr>
        <p:spPr/>
        <p:txBody>
          <a:bodyPr/>
          <a:lstStyle/>
          <a:p>
            <a:fld id="{9F4AEC0A-9FB1-4994-8F9B-332942245449}" type="slidenum">
              <a:rPr lang="fr-FR" smtClean="0"/>
              <a:pPr/>
              <a:t>6</a:t>
            </a:fld>
            <a:endParaRPr lang="fr-FR"/>
          </a:p>
        </p:txBody>
      </p:sp>
      <p:cxnSp>
        <p:nvCxnSpPr>
          <p:cNvPr id="15" name="Connecteur droit avec flèche 14">
            <a:extLst>
              <a:ext uri="{FF2B5EF4-FFF2-40B4-BE49-F238E27FC236}">
                <a16:creationId xmlns:a16="http://schemas.microsoft.com/office/drawing/2014/main" id="{1A7AC937-F3F8-8DE7-AAA4-36A5DF0FE6A7}"/>
              </a:ext>
            </a:extLst>
          </p:cNvPr>
          <p:cNvCxnSpPr/>
          <p:nvPr/>
        </p:nvCxnSpPr>
        <p:spPr>
          <a:xfrm flipV="1">
            <a:off x="9131166" y="2941994"/>
            <a:ext cx="708597" cy="327170"/>
          </a:xfrm>
          <a:prstGeom prst="straightConnector1">
            <a:avLst/>
          </a:prstGeom>
          <a:ln w="57150">
            <a:solidFill>
              <a:srgbClr val="7451E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45A5243A-02AC-3AB3-657B-3DADE3E9F444}"/>
              </a:ext>
            </a:extLst>
          </p:cNvPr>
          <p:cNvCxnSpPr>
            <a:cxnSpLocks/>
          </p:cNvCxnSpPr>
          <p:nvPr/>
        </p:nvCxnSpPr>
        <p:spPr>
          <a:xfrm>
            <a:off x="9170042" y="4433150"/>
            <a:ext cx="669721" cy="476775"/>
          </a:xfrm>
          <a:prstGeom prst="straightConnector1">
            <a:avLst/>
          </a:prstGeom>
          <a:ln w="57150">
            <a:solidFill>
              <a:srgbClr val="7451EB"/>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e 18">
            <a:extLst>
              <a:ext uri="{FF2B5EF4-FFF2-40B4-BE49-F238E27FC236}">
                <a16:creationId xmlns:a16="http://schemas.microsoft.com/office/drawing/2014/main" id="{5530C9EF-A41A-3074-B97B-F0418B42C269}"/>
              </a:ext>
            </a:extLst>
          </p:cNvPr>
          <p:cNvGrpSpPr/>
          <p:nvPr/>
        </p:nvGrpSpPr>
        <p:grpSpPr>
          <a:xfrm>
            <a:off x="9200667" y="1246764"/>
            <a:ext cx="3456419" cy="2652952"/>
            <a:chOff x="9200667" y="1246764"/>
            <a:chExt cx="3456419" cy="2652952"/>
          </a:xfrm>
        </p:grpSpPr>
        <p:pic>
          <p:nvPicPr>
            <p:cNvPr id="5" name="Image 4">
              <a:extLst>
                <a:ext uri="{FF2B5EF4-FFF2-40B4-BE49-F238E27FC236}">
                  <a16:creationId xmlns:a16="http://schemas.microsoft.com/office/drawing/2014/main" id="{F2EF9BC7-52F2-85D2-83D6-039570E5C3C4}"/>
                </a:ext>
              </a:extLst>
            </p:cNvPr>
            <p:cNvPicPr>
              <a:picLocks noChangeAspect="1"/>
            </p:cNvPicPr>
            <p:nvPr/>
          </p:nvPicPr>
          <p:blipFill>
            <a:blip r:embed="rId2"/>
            <a:stretch>
              <a:fillRect/>
            </a:stretch>
          </p:blipFill>
          <p:spPr>
            <a:xfrm>
              <a:off x="9902930" y="1246764"/>
              <a:ext cx="2051895" cy="2334110"/>
            </a:xfrm>
            <a:prstGeom prst="rect">
              <a:avLst/>
            </a:prstGeom>
          </p:spPr>
        </p:pic>
        <p:sp>
          <p:nvSpPr>
            <p:cNvPr id="27" name="ZoneTexte 26">
              <a:extLst>
                <a:ext uri="{FF2B5EF4-FFF2-40B4-BE49-F238E27FC236}">
                  <a16:creationId xmlns:a16="http://schemas.microsoft.com/office/drawing/2014/main" id="{5557D11C-A965-E4F5-074E-70AE2CD73D10}"/>
                </a:ext>
              </a:extLst>
            </p:cNvPr>
            <p:cNvSpPr txBox="1"/>
            <p:nvPr/>
          </p:nvSpPr>
          <p:spPr>
            <a:xfrm>
              <a:off x="9200667" y="3638106"/>
              <a:ext cx="3456419" cy="261610"/>
            </a:xfrm>
            <a:prstGeom prst="rect">
              <a:avLst/>
            </a:prstGeom>
            <a:noFill/>
          </p:spPr>
          <p:txBody>
            <a:bodyPr wrap="square" lIns="91440" tIns="45720" rIns="91440" bIns="45720" rtlCol="0" anchor="t">
              <a:spAutoFit/>
            </a:bodyPr>
            <a:lstStyle/>
            <a:p>
              <a:pPr algn="ctr"/>
              <a:r>
                <a:rPr lang="fr-FR" sz="1100" i="1" dirty="0"/>
                <a:t>- cf2ba696547459733c6bbfad4e3bcf62.jpg -</a:t>
              </a:r>
            </a:p>
          </p:txBody>
        </p:sp>
      </p:grpSp>
      <p:grpSp>
        <p:nvGrpSpPr>
          <p:cNvPr id="17" name="Groupe 16">
            <a:extLst>
              <a:ext uri="{FF2B5EF4-FFF2-40B4-BE49-F238E27FC236}">
                <a16:creationId xmlns:a16="http://schemas.microsoft.com/office/drawing/2014/main" id="{D7617881-83EB-92A6-CC66-97DC66D63EFA}"/>
              </a:ext>
            </a:extLst>
          </p:cNvPr>
          <p:cNvGrpSpPr/>
          <p:nvPr/>
        </p:nvGrpSpPr>
        <p:grpSpPr>
          <a:xfrm>
            <a:off x="9083047" y="4983248"/>
            <a:ext cx="3054830" cy="1291032"/>
            <a:chOff x="9083047" y="4983248"/>
            <a:chExt cx="3054830" cy="1291032"/>
          </a:xfrm>
        </p:grpSpPr>
        <p:pic>
          <p:nvPicPr>
            <p:cNvPr id="7" name="Image 6" descr="Une image contenant texte&#10;&#10;Description générée automatiquement">
              <a:extLst>
                <a:ext uri="{FF2B5EF4-FFF2-40B4-BE49-F238E27FC236}">
                  <a16:creationId xmlns:a16="http://schemas.microsoft.com/office/drawing/2014/main" id="{2DB2B3F1-DB7A-63CE-4E64-234B856E6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3047" y="4983248"/>
              <a:ext cx="3054830" cy="995275"/>
            </a:xfrm>
            <a:prstGeom prst="rect">
              <a:avLst/>
            </a:prstGeom>
          </p:spPr>
        </p:pic>
        <p:sp>
          <p:nvSpPr>
            <p:cNvPr id="31" name="ZoneTexte 30">
              <a:extLst>
                <a:ext uri="{FF2B5EF4-FFF2-40B4-BE49-F238E27FC236}">
                  <a16:creationId xmlns:a16="http://schemas.microsoft.com/office/drawing/2014/main" id="{75084F36-6812-0F53-4889-36F0F3D404A4}"/>
                </a:ext>
              </a:extLst>
            </p:cNvPr>
            <p:cNvSpPr txBox="1"/>
            <p:nvPr/>
          </p:nvSpPr>
          <p:spPr>
            <a:xfrm>
              <a:off x="9201879" y="6012670"/>
              <a:ext cx="2817166" cy="261610"/>
            </a:xfrm>
            <a:prstGeom prst="rect">
              <a:avLst/>
            </a:prstGeom>
            <a:noFill/>
          </p:spPr>
          <p:txBody>
            <a:bodyPr wrap="square" lIns="91440" tIns="45720" rIns="91440" bIns="45720" rtlCol="0" anchor="t">
              <a:spAutoFit/>
            </a:bodyPr>
            <a:lstStyle/>
            <a:p>
              <a:pPr algn="ctr"/>
              <a:r>
                <a:rPr lang="fr-FR" sz="1100" i="1" dirty="0"/>
                <a:t>- b7214d4c357e3f7acae72fcbe7d31afe.jpg -</a:t>
              </a:r>
            </a:p>
          </p:txBody>
        </p:sp>
      </p:grpSp>
      <p:grpSp>
        <p:nvGrpSpPr>
          <p:cNvPr id="21" name="Groupe 20">
            <a:extLst>
              <a:ext uri="{FF2B5EF4-FFF2-40B4-BE49-F238E27FC236}">
                <a16:creationId xmlns:a16="http://schemas.microsoft.com/office/drawing/2014/main" id="{F91CD4E4-FD2B-194F-AFF3-ECAB49B2A182}"/>
              </a:ext>
            </a:extLst>
          </p:cNvPr>
          <p:cNvGrpSpPr/>
          <p:nvPr/>
        </p:nvGrpSpPr>
        <p:grpSpPr>
          <a:xfrm>
            <a:off x="62512" y="2353966"/>
            <a:ext cx="8988709" cy="2890892"/>
            <a:chOff x="62512" y="2353966"/>
            <a:chExt cx="8988709" cy="2890892"/>
          </a:xfrm>
        </p:grpSpPr>
        <p:grpSp>
          <p:nvGrpSpPr>
            <p:cNvPr id="30" name="Groupe 29">
              <a:extLst>
                <a:ext uri="{FF2B5EF4-FFF2-40B4-BE49-F238E27FC236}">
                  <a16:creationId xmlns:a16="http://schemas.microsoft.com/office/drawing/2014/main" id="{03762E48-BCAB-42FD-3C80-D283406B4B1A}"/>
                </a:ext>
              </a:extLst>
            </p:cNvPr>
            <p:cNvGrpSpPr/>
            <p:nvPr/>
          </p:nvGrpSpPr>
          <p:grpSpPr>
            <a:xfrm>
              <a:off x="62512" y="2353966"/>
              <a:ext cx="8988709" cy="2890892"/>
              <a:chOff x="1178475" y="129433"/>
              <a:chExt cx="8988709" cy="2890892"/>
            </a:xfrm>
          </p:grpSpPr>
          <p:pic>
            <p:nvPicPr>
              <p:cNvPr id="20" name="Image 19">
                <a:extLst>
                  <a:ext uri="{FF2B5EF4-FFF2-40B4-BE49-F238E27FC236}">
                    <a16:creationId xmlns:a16="http://schemas.microsoft.com/office/drawing/2014/main" id="{A267C0C5-8894-161E-1180-8C9111E96F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8475" y="129433"/>
                <a:ext cx="8988709" cy="2632701"/>
              </a:xfrm>
              <a:prstGeom prst="rect">
                <a:avLst/>
              </a:prstGeom>
            </p:spPr>
          </p:pic>
          <p:sp>
            <p:nvSpPr>
              <p:cNvPr id="24" name="ZoneTexte 23">
                <a:extLst>
                  <a:ext uri="{FF2B5EF4-FFF2-40B4-BE49-F238E27FC236}">
                    <a16:creationId xmlns:a16="http://schemas.microsoft.com/office/drawing/2014/main" id="{7FC82BC9-39C4-5752-8BE5-D00107BA9FD8}"/>
                  </a:ext>
                </a:extLst>
              </p:cNvPr>
              <p:cNvSpPr txBox="1"/>
              <p:nvPr/>
            </p:nvSpPr>
            <p:spPr>
              <a:xfrm>
                <a:off x="3603144" y="2758715"/>
                <a:ext cx="4139370" cy="261610"/>
              </a:xfrm>
              <a:prstGeom prst="rect">
                <a:avLst/>
              </a:prstGeom>
              <a:noFill/>
            </p:spPr>
            <p:txBody>
              <a:bodyPr wrap="square" lIns="91440" tIns="45720" rIns="91440" bIns="45720" rtlCol="0" anchor="t">
                <a:spAutoFit/>
              </a:bodyPr>
              <a:lstStyle/>
              <a:p>
                <a:pPr algn="ctr"/>
                <a:r>
                  <a:rPr lang="fr-FR" sz="1100" i="1" dirty="0"/>
                  <a:t>- Échantillon aléatoire du data set ([</a:t>
                </a:r>
                <a:r>
                  <a:rPr lang="fr-FR" sz="1100" b="1" i="1" dirty="0"/>
                  <a:t>1050</a:t>
                </a:r>
                <a:r>
                  <a:rPr lang="fr-FR" sz="1100" i="1" dirty="0"/>
                  <a:t> × </a:t>
                </a:r>
                <a:r>
                  <a:rPr lang="fr-FR" sz="1100" b="1" i="1" dirty="0"/>
                  <a:t>15</a:t>
                </a:r>
                <a:r>
                  <a:rPr lang="fr-FR" sz="1100" i="1" dirty="0"/>
                  <a:t>]) -</a:t>
                </a:r>
              </a:p>
            </p:txBody>
          </p:sp>
        </p:grpSp>
        <p:sp>
          <p:nvSpPr>
            <p:cNvPr id="34" name="Rectangle : coins arrondis 33">
              <a:extLst>
                <a:ext uri="{FF2B5EF4-FFF2-40B4-BE49-F238E27FC236}">
                  <a16:creationId xmlns:a16="http://schemas.microsoft.com/office/drawing/2014/main" id="{6F24A66A-AC9B-009F-AEC8-AAF88EF38E9F}"/>
                </a:ext>
              </a:extLst>
            </p:cNvPr>
            <p:cNvSpPr/>
            <p:nvPr/>
          </p:nvSpPr>
          <p:spPr>
            <a:xfrm>
              <a:off x="2734811" y="2353966"/>
              <a:ext cx="637564" cy="2555960"/>
            </a:xfrm>
            <a:prstGeom prst="roundRect">
              <a:avLst/>
            </a:prstGeom>
            <a:noFill/>
            <a:ln w="28575"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grpSp>
      <p:sp>
        <p:nvSpPr>
          <p:cNvPr id="35" name="ZoneTexte 34">
            <a:extLst>
              <a:ext uri="{FF2B5EF4-FFF2-40B4-BE49-F238E27FC236}">
                <a16:creationId xmlns:a16="http://schemas.microsoft.com/office/drawing/2014/main" id="{92CFAA46-E3C9-59CB-845D-5B9EC7719FC4}"/>
              </a:ext>
            </a:extLst>
          </p:cNvPr>
          <p:cNvSpPr txBox="1"/>
          <p:nvPr/>
        </p:nvSpPr>
        <p:spPr>
          <a:xfrm>
            <a:off x="861958" y="1911109"/>
            <a:ext cx="4631782" cy="369332"/>
          </a:xfrm>
          <a:prstGeom prst="rect">
            <a:avLst/>
          </a:prstGeom>
          <a:noFill/>
        </p:spPr>
        <p:txBody>
          <a:bodyPr wrap="none" rtlCol="0">
            <a:spAutoFit/>
          </a:bodyPr>
          <a:lstStyle/>
          <a:p>
            <a:pPr algn="ctr"/>
            <a:r>
              <a:rPr lang="fr-FR" dirty="0">
                <a:solidFill>
                  <a:srgbClr val="7451EB"/>
                </a:solidFill>
                <a:effectLst>
                  <a:outerShdw blurRad="38100" dist="38100" dir="2700000" algn="tl">
                    <a:srgbClr val="000000">
                      <a:alpha val="43137"/>
                    </a:srgbClr>
                  </a:outerShdw>
                </a:effectLst>
              </a:rPr>
              <a:t>3 </a:t>
            </a:r>
            <a:r>
              <a:rPr lang="fr-FR" dirty="0">
                <a:effectLst>
                  <a:outerShdw blurRad="38100" dist="38100" dir="2700000" algn="tl">
                    <a:srgbClr val="000000">
                      <a:alpha val="43137"/>
                    </a:srgbClr>
                  </a:outerShdw>
                </a:effectLst>
              </a:rPr>
              <a:t>Niveaux Catégories</a:t>
            </a:r>
            <a:r>
              <a:rPr lang="fr-FR" dirty="0">
                <a:solidFill>
                  <a:srgbClr val="7451EB"/>
                </a:solidFill>
                <a:effectLst>
                  <a:outerShdw blurRad="38100" dist="38100" dir="2700000" algn="tl">
                    <a:srgbClr val="000000">
                      <a:alpha val="43137"/>
                    </a:srgbClr>
                  </a:outerShdw>
                </a:effectLst>
              </a:rPr>
              <a:t> --&gt; </a:t>
            </a:r>
            <a:r>
              <a:rPr lang="fr-FR" u="sng" dirty="0">
                <a:effectLst>
                  <a:outerShdw blurRad="38100" dist="38100" dir="2700000" algn="tl">
                    <a:srgbClr val="000000">
                      <a:alpha val="43137"/>
                    </a:srgbClr>
                  </a:outerShdw>
                </a:effectLst>
              </a:rPr>
              <a:t>Niveau</a:t>
            </a:r>
            <a:r>
              <a:rPr lang="fr-FR" u="sng" dirty="0">
                <a:solidFill>
                  <a:srgbClr val="7451EB"/>
                </a:solidFill>
                <a:effectLst>
                  <a:outerShdw blurRad="38100" dist="38100" dir="2700000" algn="tl">
                    <a:srgbClr val="000000">
                      <a:alpha val="43137"/>
                    </a:srgbClr>
                  </a:outerShdw>
                </a:effectLst>
              </a:rPr>
              <a:t> 1</a:t>
            </a:r>
            <a:r>
              <a:rPr lang="fr-FR" dirty="0">
                <a:solidFill>
                  <a:srgbClr val="7451EB"/>
                </a:solidFill>
                <a:effectLst>
                  <a:outerShdw blurRad="38100" dist="38100" dir="2700000" algn="tl">
                    <a:srgbClr val="000000">
                      <a:alpha val="43137"/>
                    </a:srgbClr>
                  </a:outerShdw>
                </a:effectLst>
              </a:rPr>
              <a:t> : 7 </a:t>
            </a:r>
            <a:r>
              <a:rPr lang="fr-FR" dirty="0">
                <a:effectLst>
                  <a:outerShdw blurRad="38100" dist="38100" dir="2700000" algn="tl">
                    <a:srgbClr val="000000">
                      <a:alpha val="43137"/>
                    </a:srgbClr>
                  </a:outerShdw>
                </a:effectLst>
              </a:rPr>
              <a:t>catégories</a:t>
            </a:r>
          </a:p>
        </p:txBody>
      </p:sp>
    </p:spTree>
    <p:extLst>
      <p:ext uri="{BB962C8B-B14F-4D97-AF65-F5344CB8AC3E}">
        <p14:creationId xmlns:p14="http://schemas.microsoft.com/office/powerpoint/2010/main" val="1327500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3.</a:t>
            </a:r>
            <a:r>
              <a:rPr lang="fr-FR" dirty="0"/>
              <a:t> Segmentation Textes</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2920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8</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3.1.</a:t>
            </a:r>
            <a:r>
              <a:rPr lang="fr-FR" dirty="0"/>
              <a:t> Préparation Textes</a:t>
            </a:r>
          </a:p>
        </p:txBody>
      </p:sp>
      <p:grpSp>
        <p:nvGrpSpPr>
          <p:cNvPr id="96" name="Groupe 95">
            <a:extLst>
              <a:ext uri="{FF2B5EF4-FFF2-40B4-BE49-F238E27FC236}">
                <a16:creationId xmlns:a16="http://schemas.microsoft.com/office/drawing/2014/main" id="{A5687746-BFD5-2AA3-0111-A1F25514BFB2}"/>
              </a:ext>
            </a:extLst>
          </p:cNvPr>
          <p:cNvGrpSpPr/>
          <p:nvPr/>
        </p:nvGrpSpPr>
        <p:grpSpPr>
          <a:xfrm>
            <a:off x="353006" y="1431894"/>
            <a:ext cx="11670546" cy="1694916"/>
            <a:chOff x="260727" y="1399935"/>
            <a:chExt cx="11670546" cy="1694916"/>
          </a:xfrm>
        </p:grpSpPr>
        <p:grpSp>
          <p:nvGrpSpPr>
            <p:cNvPr id="63" name="Groupe 62">
              <a:extLst>
                <a:ext uri="{FF2B5EF4-FFF2-40B4-BE49-F238E27FC236}">
                  <a16:creationId xmlns:a16="http://schemas.microsoft.com/office/drawing/2014/main" id="{5BCBFF68-FDB5-0BDB-6C6D-E931FC749DCB}"/>
                </a:ext>
              </a:extLst>
            </p:cNvPr>
            <p:cNvGrpSpPr/>
            <p:nvPr/>
          </p:nvGrpSpPr>
          <p:grpSpPr>
            <a:xfrm>
              <a:off x="260727" y="1399935"/>
              <a:ext cx="11670546" cy="1344545"/>
              <a:chOff x="260727" y="1959178"/>
              <a:chExt cx="11670546" cy="1344545"/>
            </a:xfrm>
          </p:grpSpPr>
          <p:grpSp>
            <p:nvGrpSpPr>
              <p:cNvPr id="49" name="Groupe 48">
                <a:extLst>
                  <a:ext uri="{FF2B5EF4-FFF2-40B4-BE49-F238E27FC236}">
                    <a16:creationId xmlns:a16="http://schemas.microsoft.com/office/drawing/2014/main" id="{C1A6CB6B-17FF-9F49-0C60-69AD17E79C65}"/>
                  </a:ext>
                </a:extLst>
              </p:cNvPr>
              <p:cNvGrpSpPr/>
              <p:nvPr/>
            </p:nvGrpSpPr>
            <p:grpSpPr>
              <a:xfrm>
                <a:off x="1834392" y="1959178"/>
                <a:ext cx="8523215" cy="1344545"/>
                <a:chOff x="2323750" y="2261181"/>
                <a:chExt cx="8523215" cy="1344545"/>
              </a:xfrm>
            </p:grpSpPr>
            <p:cxnSp>
              <p:nvCxnSpPr>
                <p:cNvPr id="35" name="Connecteur droit avec flèche 34">
                  <a:extLst>
                    <a:ext uri="{FF2B5EF4-FFF2-40B4-BE49-F238E27FC236}">
                      <a16:creationId xmlns:a16="http://schemas.microsoft.com/office/drawing/2014/main" id="{93E40564-307F-853F-7241-9A845F336AEE}"/>
                    </a:ext>
                  </a:extLst>
                </p:cNvPr>
                <p:cNvCxnSpPr>
                  <a:cxnSpLocks/>
                  <a:stCxn id="42" idx="1"/>
                  <a:endCxn id="45" idx="3"/>
                </p:cNvCxnSpPr>
                <p:nvPr/>
              </p:nvCxnSpPr>
              <p:spPr>
                <a:xfrm flipH="1">
                  <a:off x="7020231" y="3115317"/>
                  <a:ext cx="546339"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Connecteur droit avec flèche 35">
                  <a:extLst>
                    <a:ext uri="{FF2B5EF4-FFF2-40B4-BE49-F238E27FC236}">
                      <a16:creationId xmlns:a16="http://schemas.microsoft.com/office/drawing/2014/main" id="{E464477C-D3EF-FB38-96A9-AA6AE93E19AF}"/>
                    </a:ext>
                  </a:extLst>
                </p:cNvPr>
                <p:cNvCxnSpPr>
                  <a:cxnSpLocks/>
                  <a:stCxn id="43" idx="1"/>
                  <a:endCxn id="42" idx="3"/>
                </p:cNvCxnSpPr>
                <p:nvPr/>
              </p:nvCxnSpPr>
              <p:spPr>
                <a:xfrm flipH="1">
                  <a:off x="8863202" y="3115317"/>
                  <a:ext cx="546338"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7" name="Connecteur droit avec flèche 36">
                  <a:extLst>
                    <a:ext uri="{FF2B5EF4-FFF2-40B4-BE49-F238E27FC236}">
                      <a16:creationId xmlns:a16="http://schemas.microsoft.com/office/drawing/2014/main" id="{1417A8C0-3A66-A66A-24CB-FA0CA8A7F1A5}"/>
                    </a:ext>
                  </a:extLst>
                </p:cNvPr>
                <p:cNvCxnSpPr>
                  <a:cxnSpLocks/>
                  <a:stCxn id="39" idx="1"/>
                  <a:endCxn id="41" idx="3"/>
                </p:cNvCxnSpPr>
                <p:nvPr/>
              </p:nvCxnSpPr>
              <p:spPr>
                <a:xfrm flipH="1">
                  <a:off x="3668498" y="3115300"/>
                  <a:ext cx="546339"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39" name="Rectangle : coins arrondis 38">
                  <a:extLst>
                    <a:ext uri="{FF2B5EF4-FFF2-40B4-BE49-F238E27FC236}">
                      <a16:creationId xmlns:a16="http://schemas.microsoft.com/office/drawing/2014/main" id="{A4B9D454-3946-4347-A950-618E0A3B6365}"/>
                    </a:ext>
                  </a:extLst>
                </p:cNvPr>
                <p:cNvSpPr/>
                <p:nvPr/>
              </p:nvSpPr>
              <p:spPr>
                <a:xfrm>
                  <a:off x="4214837" y="2751331"/>
                  <a:ext cx="1037392" cy="727938"/>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err="1">
                      <a:solidFill>
                        <a:schemeClr val="tx1"/>
                      </a:solidFill>
                    </a:rPr>
                    <a:t>Lower</a:t>
                  </a:r>
                  <a:endParaRPr lang="fr-FR" sz="1200" b="1" dirty="0">
                    <a:solidFill>
                      <a:schemeClr val="tx1"/>
                    </a:solidFill>
                  </a:endParaRPr>
                </a:p>
              </p:txBody>
            </p:sp>
            <p:sp>
              <p:nvSpPr>
                <p:cNvPr id="40" name="Rectangle 30">
                  <a:extLst>
                    <a:ext uri="{FF2B5EF4-FFF2-40B4-BE49-F238E27FC236}">
                      <a16:creationId xmlns:a16="http://schemas.microsoft.com/office/drawing/2014/main" id="{20B9DF1B-2060-616A-9FE9-19C903FB19B8}"/>
                    </a:ext>
                  </a:extLst>
                </p:cNvPr>
                <p:cNvSpPr/>
                <p:nvPr/>
              </p:nvSpPr>
              <p:spPr>
                <a:xfrm>
                  <a:off x="2323750" y="2280163"/>
                  <a:ext cx="8523215" cy="1325563"/>
                </a:xfrm>
                <a:prstGeom prst="roundRect">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41" name="Rectangle : coins arrondis 40">
                  <a:extLst>
                    <a:ext uri="{FF2B5EF4-FFF2-40B4-BE49-F238E27FC236}">
                      <a16:creationId xmlns:a16="http://schemas.microsoft.com/office/drawing/2014/main" id="{AF2E2CDC-B855-CE6C-8F06-742F3C9C75F3}"/>
                    </a:ext>
                  </a:extLst>
                </p:cNvPr>
                <p:cNvSpPr/>
                <p:nvPr/>
              </p:nvSpPr>
              <p:spPr>
                <a:xfrm>
                  <a:off x="2486030" y="2751331"/>
                  <a:ext cx="1182468" cy="727938"/>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err="1">
                      <a:solidFill>
                        <a:schemeClr val="tx1"/>
                      </a:solidFill>
                    </a:rPr>
                    <a:t>Tokenize</a:t>
                  </a:r>
                  <a:endParaRPr lang="fr-FR" sz="1100" b="1" dirty="0">
                    <a:solidFill>
                      <a:schemeClr val="tx1"/>
                    </a:solidFill>
                  </a:endParaRPr>
                </a:p>
              </p:txBody>
            </p:sp>
            <p:sp>
              <p:nvSpPr>
                <p:cNvPr id="42" name="Rectangle : coins arrondis 41">
                  <a:extLst>
                    <a:ext uri="{FF2B5EF4-FFF2-40B4-BE49-F238E27FC236}">
                      <a16:creationId xmlns:a16="http://schemas.microsoft.com/office/drawing/2014/main" id="{B4B0C251-7465-6683-115E-7785F71DB45D}"/>
                    </a:ext>
                  </a:extLst>
                </p:cNvPr>
                <p:cNvSpPr/>
                <p:nvPr/>
              </p:nvSpPr>
              <p:spPr>
                <a:xfrm>
                  <a:off x="7566570" y="2751590"/>
                  <a:ext cx="1296632" cy="727454"/>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err="1">
                      <a:solidFill>
                        <a:schemeClr val="tx1"/>
                      </a:solidFill>
                    </a:rPr>
                    <a:t>Filter</a:t>
                  </a:r>
                  <a:r>
                    <a:rPr lang="fr-FR" sz="1200" b="1" dirty="0">
                      <a:solidFill>
                        <a:schemeClr val="tx1"/>
                      </a:solidFill>
                    </a:rPr>
                    <a:t> Stop </a:t>
                  </a:r>
                  <a:r>
                    <a:rPr lang="fr-FR" sz="1200" b="1" dirty="0" err="1">
                      <a:solidFill>
                        <a:schemeClr val="tx1"/>
                      </a:solidFill>
                    </a:rPr>
                    <a:t>Words</a:t>
                  </a:r>
                  <a:endParaRPr lang="fr-FR" sz="1200" b="1" dirty="0">
                    <a:solidFill>
                      <a:schemeClr val="tx1"/>
                    </a:solidFill>
                  </a:endParaRPr>
                </a:p>
              </p:txBody>
            </p:sp>
            <p:sp>
              <p:nvSpPr>
                <p:cNvPr id="43" name="Rectangle : coins arrondis 42">
                  <a:extLst>
                    <a:ext uri="{FF2B5EF4-FFF2-40B4-BE49-F238E27FC236}">
                      <a16:creationId xmlns:a16="http://schemas.microsoft.com/office/drawing/2014/main" id="{D5DFBF46-D4F5-DCC6-0A4F-C8E975D42695}"/>
                    </a:ext>
                  </a:extLst>
                </p:cNvPr>
                <p:cNvSpPr/>
                <p:nvPr/>
              </p:nvSpPr>
              <p:spPr>
                <a:xfrm>
                  <a:off x="9409540" y="2751590"/>
                  <a:ext cx="1269645" cy="727454"/>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err="1">
                      <a:solidFill>
                        <a:schemeClr val="tx1"/>
                      </a:solidFill>
                    </a:rPr>
                    <a:t>Filter</a:t>
                  </a:r>
                  <a:r>
                    <a:rPr lang="fr-FR" sz="1200" b="1" dirty="0">
                      <a:solidFill>
                        <a:schemeClr val="tx1"/>
                      </a:solidFill>
                    </a:rPr>
                    <a:t> Most Common </a:t>
                  </a:r>
                  <a:r>
                    <a:rPr lang="fr-FR" sz="1200" b="1" dirty="0" err="1">
                      <a:solidFill>
                        <a:schemeClr val="tx1"/>
                      </a:solidFill>
                    </a:rPr>
                    <a:t>Words</a:t>
                  </a:r>
                  <a:endParaRPr lang="fr-FR" sz="1200" b="1" dirty="0">
                    <a:solidFill>
                      <a:schemeClr val="tx1"/>
                    </a:solidFill>
                  </a:endParaRPr>
                </a:p>
              </p:txBody>
            </p:sp>
            <p:sp>
              <p:nvSpPr>
                <p:cNvPr id="44" name="ZoneTexte 43">
                  <a:extLst>
                    <a:ext uri="{FF2B5EF4-FFF2-40B4-BE49-F238E27FC236}">
                      <a16:creationId xmlns:a16="http://schemas.microsoft.com/office/drawing/2014/main" id="{66142544-B3C9-4CCE-A474-0130A44979D5}"/>
                    </a:ext>
                  </a:extLst>
                </p:cNvPr>
                <p:cNvSpPr txBox="1"/>
                <p:nvPr/>
              </p:nvSpPr>
              <p:spPr>
                <a:xfrm>
                  <a:off x="5360126" y="2261181"/>
                  <a:ext cx="2098546" cy="369332"/>
                </a:xfrm>
                <a:prstGeom prst="rect">
                  <a:avLst/>
                </a:prstGeom>
                <a:noFill/>
              </p:spPr>
              <p:txBody>
                <a:bodyPr wrap="square" rtlCol="0">
                  <a:spAutoFit/>
                </a:bodyPr>
                <a:lstStyle/>
                <a:p>
                  <a:pPr algn="ctr"/>
                  <a:r>
                    <a:rPr lang="fr-FR" b="1" dirty="0" err="1">
                      <a:solidFill>
                        <a:srgbClr val="9989D9"/>
                      </a:solidFill>
                      <a:effectLst>
                        <a:outerShdw blurRad="38100" dist="38100" dir="2700000" algn="tl">
                          <a:srgbClr val="000000">
                            <a:alpha val="43137"/>
                          </a:srgbClr>
                        </a:outerShdw>
                      </a:effectLst>
                    </a:rPr>
                    <a:t>Text</a:t>
                  </a:r>
                  <a:r>
                    <a:rPr lang="fr-FR" b="1" dirty="0">
                      <a:solidFill>
                        <a:srgbClr val="9989D9"/>
                      </a:solidFill>
                      <a:effectLst>
                        <a:outerShdw blurRad="38100" dist="38100" dir="2700000" algn="tl">
                          <a:srgbClr val="000000">
                            <a:alpha val="43137"/>
                          </a:srgbClr>
                        </a:outerShdw>
                      </a:effectLst>
                    </a:rPr>
                    <a:t> </a:t>
                  </a:r>
                  <a:r>
                    <a:rPr lang="fr-FR" b="1" dirty="0" err="1">
                      <a:solidFill>
                        <a:srgbClr val="9989D9"/>
                      </a:solidFill>
                      <a:effectLst>
                        <a:outerShdw blurRad="38100" dist="38100" dir="2700000" algn="tl">
                          <a:srgbClr val="000000">
                            <a:alpha val="43137"/>
                          </a:srgbClr>
                        </a:outerShdw>
                      </a:effectLst>
                    </a:rPr>
                    <a:t>Preprocessing</a:t>
                  </a:r>
                  <a:endParaRPr lang="fr-FR" b="1" dirty="0">
                    <a:solidFill>
                      <a:srgbClr val="9989D9"/>
                    </a:solidFill>
                    <a:effectLst>
                      <a:outerShdw blurRad="38100" dist="38100" dir="2700000" algn="tl">
                        <a:srgbClr val="000000">
                          <a:alpha val="43137"/>
                        </a:srgbClr>
                      </a:outerShdw>
                    </a:effectLst>
                  </a:endParaRPr>
                </a:p>
              </p:txBody>
            </p:sp>
            <p:sp>
              <p:nvSpPr>
                <p:cNvPr id="45" name="Rectangle : coins arrondis 44">
                  <a:extLst>
                    <a:ext uri="{FF2B5EF4-FFF2-40B4-BE49-F238E27FC236}">
                      <a16:creationId xmlns:a16="http://schemas.microsoft.com/office/drawing/2014/main" id="{0CAF220E-3917-638F-72E4-F26C258E13BB}"/>
                    </a:ext>
                  </a:extLst>
                </p:cNvPr>
                <p:cNvSpPr/>
                <p:nvPr/>
              </p:nvSpPr>
              <p:spPr>
                <a:xfrm>
                  <a:off x="5798568" y="2751590"/>
                  <a:ext cx="1221663" cy="727454"/>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200" b="1" dirty="0" err="1">
                      <a:solidFill>
                        <a:schemeClr val="tx1"/>
                      </a:solidFill>
                    </a:rPr>
                    <a:t>Lemmatize</a:t>
                  </a:r>
                  <a:endParaRPr lang="fr-FR" sz="1200" b="1" dirty="0">
                    <a:solidFill>
                      <a:schemeClr val="tx1"/>
                    </a:solidFill>
                  </a:endParaRPr>
                </a:p>
              </p:txBody>
            </p:sp>
            <p:cxnSp>
              <p:nvCxnSpPr>
                <p:cNvPr id="46" name="Connecteur droit avec flèche 45">
                  <a:extLst>
                    <a:ext uri="{FF2B5EF4-FFF2-40B4-BE49-F238E27FC236}">
                      <a16:creationId xmlns:a16="http://schemas.microsoft.com/office/drawing/2014/main" id="{CD910563-E107-9724-2E3F-175895DB2F4D}"/>
                    </a:ext>
                  </a:extLst>
                </p:cNvPr>
                <p:cNvCxnSpPr>
                  <a:cxnSpLocks/>
                  <a:stCxn id="45" idx="1"/>
                  <a:endCxn id="39" idx="3"/>
                </p:cNvCxnSpPr>
                <p:nvPr/>
              </p:nvCxnSpPr>
              <p:spPr>
                <a:xfrm flipH="1" flipV="1">
                  <a:off x="5252229" y="3115300"/>
                  <a:ext cx="546339" cy="17"/>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50" name="ZoneTexte 49">
                <a:extLst>
                  <a:ext uri="{FF2B5EF4-FFF2-40B4-BE49-F238E27FC236}">
                    <a16:creationId xmlns:a16="http://schemas.microsoft.com/office/drawing/2014/main" id="{D3E5385D-E4DB-9219-47C9-DEF87F33E35B}"/>
                  </a:ext>
                </a:extLst>
              </p:cNvPr>
              <p:cNvSpPr txBox="1"/>
              <p:nvPr/>
            </p:nvSpPr>
            <p:spPr>
              <a:xfrm>
                <a:off x="260727" y="2659408"/>
                <a:ext cx="975184" cy="307777"/>
              </a:xfrm>
              <a:prstGeom prst="rect">
                <a:avLst/>
              </a:prstGeom>
              <a:noFill/>
            </p:spPr>
            <p:txBody>
              <a:bodyPr wrap="square" rtlCol="0">
                <a:spAutoFit/>
              </a:bodyPr>
              <a:lstStyle/>
              <a:p>
                <a:pPr algn="ctr"/>
                <a:r>
                  <a:rPr lang="fr-FR" sz="1400" b="1" i="1" dirty="0"/>
                  <a:t>Raw </a:t>
                </a:r>
                <a:r>
                  <a:rPr lang="fr-FR" sz="1400" b="1" i="1" dirty="0" err="1"/>
                  <a:t>Text</a:t>
                </a:r>
                <a:endParaRPr lang="fr-FR" sz="1400" b="1" i="1" dirty="0"/>
              </a:p>
            </p:txBody>
          </p:sp>
          <p:sp>
            <p:nvSpPr>
              <p:cNvPr id="51" name="ZoneTexte 50">
                <a:extLst>
                  <a:ext uri="{FF2B5EF4-FFF2-40B4-BE49-F238E27FC236}">
                    <a16:creationId xmlns:a16="http://schemas.microsoft.com/office/drawing/2014/main" id="{3F6A44AE-240A-53A5-25A0-BB06AB8647AD}"/>
                  </a:ext>
                </a:extLst>
              </p:cNvPr>
              <p:cNvSpPr txBox="1"/>
              <p:nvPr/>
            </p:nvSpPr>
            <p:spPr>
              <a:xfrm>
                <a:off x="10956089" y="2659425"/>
                <a:ext cx="975184" cy="307777"/>
              </a:xfrm>
              <a:prstGeom prst="rect">
                <a:avLst/>
              </a:prstGeom>
              <a:noFill/>
            </p:spPr>
            <p:txBody>
              <a:bodyPr wrap="square" rtlCol="0">
                <a:spAutoFit/>
              </a:bodyPr>
              <a:lstStyle/>
              <a:p>
                <a:pPr algn="ctr"/>
                <a:r>
                  <a:rPr lang="fr-FR" sz="1400" b="1" i="1" dirty="0"/>
                  <a:t>Clean </a:t>
                </a:r>
                <a:r>
                  <a:rPr lang="fr-FR" sz="1400" b="1" i="1" dirty="0" err="1"/>
                  <a:t>Text</a:t>
                </a:r>
                <a:endParaRPr lang="fr-FR" sz="1400" b="1" i="1" dirty="0"/>
              </a:p>
            </p:txBody>
          </p:sp>
          <p:cxnSp>
            <p:nvCxnSpPr>
              <p:cNvPr id="52" name="Connecteur droit avec flèche 51">
                <a:extLst>
                  <a:ext uri="{FF2B5EF4-FFF2-40B4-BE49-F238E27FC236}">
                    <a16:creationId xmlns:a16="http://schemas.microsoft.com/office/drawing/2014/main" id="{A81D14A3-03EF-051B-E479-62B8F171FA6D}"/>
                  </a:ext>
                </a:extLst>
              </p:cNvPr>
              <p:cNvCxnSpPr>
                <a:cxnSpLocks/>
                <a:stCxn id="41" idx="1"/>
                <a:endCxn id="50" idx="3"/>
              </p:cNvCxnSpPr>
              <p:nvPr/>
            </p:nvCxnSpPr>
            <p:spPr>
              <a:xfrm flipH="1">
                <a:off x="1235911" y="2813297"/>
                <a:ext cx="760761"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6" name="Connecteur droit avec flèche 55">
                <a:extLst>
                  <a:ext uri="{FF2B5EF4-FFF2-40B4-BE49-F238E27FC236}">
                    <a16:creationId xmlns:a16="http://schemas.microsoft.com/office/drawing/2014/main" id="{C4ADCDFC-B184-5A28-F9D7-3C0F45401A52}"/>
                  </a:ext>
                </a:extLst>
              </p:cNvPr>
              <p:cNvCxnSpPr>
                <a:cxnSpLocks/>
                <a:stCxn id="51" idx="1"/>
                <a:endCxn id="43" idx="3"/>
              </p:cNvCxnSpPr>
              <p:nvPr/>
            </p:nvCxnSpPr>
            <p:spPr>
              <a:xfrm flipH="1">
                <a:off x="10189827" y="2813314"/>
                <a:ext cx="766262"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94" name="ZoneTexte 93">
              <a:extLst>
                <a:ext uri="{FF2B5EF4-FFF2-40B4-BE49-F238E27FC236}">
                  <a16:creationId xmlns:a16="http://schemas.microsoft.com/office/drawing/2014/main" id="{59C9C9CA-A5DD-9825-D0B6-F9C86212D306}"/>
                </a:ext>
              </a:extLst>
            </p:cNvPr>
            <p:cNvSpPr txBox="1"/>
            <p:nvPr/>
          </p:nvSpPr>
          <p:spPr>
            <a:xfrm>
              <a:off x="4191831" y="2833241"/>
              <a:ext cx="3456419" cy="261610"/>
            </a:xfrm>
            <a:prstGeom prst="rect">
              <a:avLst/>
            </a:prstGeom>
            <a:noFill/>
          </p:spPr>
          <p:txBody>
            <a:bodyPr wrap="square" lIns="91440" tIns="45720" rIns="91440" bIns="45720" rtlCol="0" anchor="t">
              <a:spAutoFit/>
            </a:bodyPr>
            <a:lstStyle/>
            <a:p>
              <a:pPr algn="ctr"/>
              <a:r>
                <a:rPr lang="fr-FR" sz="1100" i="1" dirty="0"/>
                <a:t>- Processus de nettoyage du texte -</a:t>
              </a:r>
            </a:p>
          </p:txBody>
        </p:sp>
      </p:grpSp>
      <p:grpSp>
        <p:nvGrpSpPr>
          <p:cNvPr id="98" name="Groupe 97">
            <a:extLst>
              <a:ext uri="{FF2B5EF4-FFF2-40B4-BE49-F238E27FC236}">
                <a16:creationId xmlns:a16="http://schemas.microsoft.com/office/drawing/2014/main" id="{3FF4420C-D0FE-5D16-89CD-32164B0F4054}"/>
              </a:ext>
            </a:extLst>
          </p:cNvPr>
          <p:cNvGrpSpPr/>
          <p:nvPr/>
        </p:nvGrpSpPr>
        <p:grpSpPr>
          <a:xfrm>
            <a:off x="333998" y="3237905"/>
            <a:ext cx="11708559" cy="2856598"/>
            <a:chOff x="333998" y="3237905"/>
            <a:chExt cx="11708559" cy="2856598"/>
          </a:xfrm>
        </p:grpSpPr>
        <p:cxnSp>
          <p:nvCxnSpPr>
            <p:cNvPr id="85" name="Connecteur droit avec flèche 84">
              <a:extLst>
                <a:ext uri="{FF2B5EF4-FFF2-40B4-BE49-F238E27FC236}">
                  <a16:creationId xmlns:a16="http://schemas.microsoft.com/office/drawing/2014/main" id="{B68E39BC-0AC9-C248-5E2C-0894C000CB58}"/>
                </a:ext>
              </a:extLst>
            </p:cNvPr>
            <p:cNvCxnSpPr>
              <a:cxnSpLocks/>
              <a:stCxn id="82" idx="1"/>
              <a:endCxn id="71" idx="3"/>
            </p:cNvCxnSpPr>
            <p:nvPr/>
          </p:nvCxnSpPr>
          <p:spPr>
            <a:xfrm flipH="1">
              <a:off x="4356475" y="4576733"/>
              <a:ext cx="694921"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8" name="Connecteur droit avec flèche 87">
              <a:extLst>
                <a:ext uri="{FF2B5EF4-FFF2-40B4-BE49-F238E27FC236}">
                  <a16:creationId xmlns:a16="http://schemas.microsoft.com/office/drawing/2014/main" id="{4509A926-3E53-2C25-D865-ED46F2968390}"/>
                </a:ext>
              </a:extLst>
            </p:cNvPr>
            <p:cNvCxnSpPr>
              <a:cxnSpLocks/>
              <a:stCxn id="75" idx="1"/>
              <a:endCxn id="82" idx="3"/>
            </p:cNvCxnSpPr>
            <p:nvPr/>
          </p:nvCxnSpPr>
          <p:spPr>
            <a:xfrm flipH="1" flipV="1">
              <a:off x="7325159" y="4576733"/>
              <a:ext cx="694921" cy="1"/>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97" name="Groupe 96">
              <a:extLst>
                <a:ext uri="{FF2B5EF4-FFF2-40B4-BE49-F238E27FC236}">
                  <a16:creationId xmlns:a16="http://schemas.microsoft.com/office/drawing/2014/main" id="{977E4EA8-83CD-47FB-26D6-740156DEDFE7}"/>
                </a:ext>
              </a:extLst>
            </p:cNvPr>
            <p:cNvGrpSpPr/>
            <p:nvPr/>
          </p:nvGrpSpPr>
          <p:grpSpPr>
            <a:xfrm>
              <a:off x="333998" y="3237905"/>
              <a:ext cx="11708559" cy="2856598"/>
              <a:chOff x="121684" y="3219035"/>
              <a:chExt cx="11708559" cy="2856598"/>
            </a:xfrm>
          </p:grpSpPr>
          <p:grpSp>
            <p:nvGrpSpPr>
              <p:cNvPr id="93" name="Groupe 92">
                <a:extLst>
                  <a:ext uri="{FF2B5EF4-FFF2-40B4-BE49-F238E27FC236}">
                    <a16:creationId xmlns:a16="http://schemas.microsoft.com/office/drawing/2014/main" id="{6CF534D5-287F-F1AA-612B-555C60DE4DC5}"/>
                  </a:ext>
                </a:extLst>
              </p:cNvPr>
              <p:cNvGrpSpPr/>
              <p:nvPr/>
            </p:nvGrpSpPr>
            <p:grpSpPr>
              <a:xfrm>
                <a:off x="121684" y="3219035"/>
                <a:ext cx="11708559" cy="2677656"/>
                <a:chOff x="121684" y="2833141"/>
                <a:chExt cx="11708559" cy="2677656"/>
              </a:xfrm>
            </p:grpSpPr>
            <p:sp>
              <p:nvSpPr>
                <p:cNvPr id="71" name="ZoneTexte 70">
                  <a:extLst>
                    <a:ext uri="{FF2B5EF4-FFF2-40B4-BE49-F238E27FC236}">
                      <a16:creationId xmlns:a16="http://schemas.microsoft.com/office/drawing/2014/main" id="{BCFDAE6D-24D8-1FDE-1255-965BA961A50E}"/>
                    </a:ext>
                  </a:extLst>
                </p:cNvPr>
                <p:cNvSpPr txBox="1"/>
                <p:nvPr/>
              </p:nvSpPr>
              <p:spPr>
                <a:xfrm>
                  <a:off x="121684" y="2833141"/>
                  <a:ext cx="4022477" cy="2677656"/>
                </a:xfrm>
                <a:prstGeom prst="rect">
                  <a:avLst/>
                </a:prstGeom>
                <a:noFill/>
              </p:spPr>
              <p:txBody>
                <a:bodyPr wrap="square">
                  <a:spAutoFit/>
                </a:bodyPr>
                <a:lstStyle/>
                <a:p>
                  <a:r>
                    <a:rPr lang="en-US" sz="1400" dirty="0"/>
                    <a:t>Unique Design Mobile Stand Showpiece  -  15 cm (Wooden, Yellow)</a:t>
                  </a:r>
                </a:p>
                <a:p>
                  <a:r>
                    <a:rPr lang="en-US" sz="1400" dirty="0"/>
                    <a:t>                         Price: Rs. 350</a:t>
                  </a:r>
                </a:p>
                <a:p>
                  <a:pPr algn="ctr"/>
                  <a:r>
                    <a:rPr lang="en-US" sz="1400" dirty="0"/>
                    <a:t>			This Handcrafted Mobile Stand Is Made Of Wood And Decorated With Rajasthani Painting. It Is An Ideal Gift For Your Friends And Relatives. This Product Is Offered At Highly Economical Rates</a:t>
                  </a:r>
                </a:p>
                <a:p>
                  <a:r>
                    <a:rPr lang="en-US" sz="1400" dirty="0"/>
                    <a:t>This Handcrafted Mobile Stand Is Made Of Wood And Decorated With Rajasthani Painting. It Is An Ideal Gift For Your Friends And Relatives. This Product Is Offered At Highly Economical Rates</a:t>
                  </a:r>
                  <a:endParaRPr lang="fr-FR" sz="1400" dirty="0"/>
                </a:p>
              </p:txBody>
            </p:sp>
            <p:sp>
              <p:nvSpPr>
                <p:cNvPr id="75" name="ZoneTexte 74">
                  <a:extLst>
                    <a:ext uri="{FF2B5EF4-FFF2-40B4-BE49-F238E27FC236}">
                      <a16:creationId xmlns:a16="http://schemas.microsoft.com/office/drawing/2014/main" id="{03AD55C2-CD08-2C12-4B5E-8913B992B725}"/>
                    </a:ext>
                  </a:extLst>
                </p:cNvPr>
                <p:cNvSpPr txBox="1"/>
                <p:nvPr/>
              </p:nvSpPr>
              <p:spPr>
                <a:xfrm>
                  <a:off x="7807766" y="3479472"/>
                  <a:ext cx="4022477" cy="1384995"/>
                </a:xfrm>
                <a:prstGeom prst="rect">
                  <a:avLst/>
                </a:prstGeom>
                <a:noFill/>
              </p:spPr>
              <p:txBody>
                <a:bodyPr wrap="square">
                  <a:spAutoFit/>
                </a:bodyPr>
                <a:lstStyle/>
                <a:p>
                  <a:pPr algn="ctr"/>
                  <a:r>
                    <a:rPr lang="fr-FR" sz="1400" dirty="0"/>
                    <a:t>unique mobile stand </a:t>
                  </a:r>
                  <a:r>
                    <a:rPr lang="fr-FR" sz="1400" dirty="0" err="1"/>
                    <a:t>showpiece</a:t>
                  </a:r>
                  <a:r>
                    <a:rPr lang="fr-FR" sz="1400" dirty="0"/>
                    <a:t> </a:t>
                  </a:r>
                  <a:r>
                    <a:rPr lang="fr-FR" sz="1400" dirty="0" err="1"/>
                    <a:t>wooden</a:t>
                  </a:r>
                  <a:r>
                    <a:rPr lang="fr-FR" sz="1400" dirty="0"/>
                    <a:t> </a:t>
                  </a:r>
                  <a:r>
                    <a:rPr lang="fr-FR" sz="1400" dirty="0" err="1"/>
                    <a:t>yellow</a:t>
                  </a:r>
                  <a:r>
                    <a:rPr lang="fr-FR" sz="1400" dirty="0"/>
                    <a:t> </a:t>
                  </a:r>
                  <a:r>
                    <a:rPr lang="fr-FR" sz="1400" dirty="0" err="1"/>
                    <a:t>handcrafted</a:t>
                  </a:r>
                  <a:r>
                    <a:rPr lang="fr-FR" sz="1400" dirty="0"/>
                    <a:t> mobile stand made </a:t>
                  </a:r>
                  <a:r>
                    <a:rPr lang="fr-FR" sz="1400" dirty="0" err="1"/>
                    <a:t>wood</a:t>
                  </a:r>
                  <a:r>
                    <a:rPr lang="fr-FR" sz="1400" dirty="0"/>
                    <a:t> </a:t>
                  </a:r>
                  <a:r>
                    <a:rPr lang="fr-FR" sz="1400" dirty="0" err="1"/>
                    <a:t>decorated</a:t>
                  </a:r>
                  <a:r>
                    <a:rPr lang="fr-FR" sz="1400" dirty="0"/>
                    <a:t> rajasthani painting </a:t>
                  </a:r>
                  <a:r>
                    <a:rPr lang="fr-FR" sz="1400" dirty="0" err="1"/>
                    <a:t>ideal</a:t>
                  </a:r>
                  <a:r>
                    <a:rPr lang="fr-FR" sz="1400" dirty="0"/>
                    <a:t> gift </a:t>
                  </a:r>
                  <a:r>
                    <a:rPr lang="fr-FR" sz="1400" dirty="0" err="1"/>
                    <a:t>friend</a:t>
                  </a:r>
                  <a:r>
                    <a:rPr lang="fr-FR" sz="1400" dirty="0"/>
                    <a:t> relative </a:t>
                  </a:r>
                  <a:r>
                    <a:rPr lang="fr-FR" sz="1400" dirty="0" err="1"/>
                    <a:t>offered</a:t>
                  </a:r>
                  <a:r>
                    <a:rPr lang="fr-FR" sz="1400" dirty="0"/>
                    <a:t> </a:t>
                  </a:r>
                  <a:r>
                    <a:rPr lang="fr-FR" sz="1400" dirty="0" err="1"/>
                    <a:t>highly</a:t>
                  </a:r>
                  <a:r>
                    <a:rPr lang="fr-FR" sz="1400" dirty="0"/>
                    <a:t> </a:t>
                  </a:r>
                  <a:r>
                    <a:rPr lang="fr-FR" sz="1400" dirty="0" err="1"/>
                    <a:t>economical</a:t>
                  </a:r>
                  <a:r>
                    <a:rPr lang="fr-FR" sz="1400" dirty="0"/>
                    <a:t> rate </a:t>
                  </a:r>
                  <a:r>
                    <a:rPr lang="fr-FR" sz="1400" dirty="0" err="1"/>
                    <a:t>handcrafted</a:t>
                  </a:r>
                  <a:r>
                    <a:rPr lang="fr-FR" sz="1400" dirty="0"/>
                    <a:t> mobile stand made </a:t>
                  </a:r>
                  <a:r>
                    <a:rPr lang="fr-FR" sz="1400" dirty="0" err="1"/>
                    <a:t>wood</a:t>
                  </a:r>
                  <a:r>
                    <a:rPr lang="fr-FR" sz="1400" dirty="0"/>
                    <a:t> </a:t>
                  </a:r>
                  <a:r>
                    <a:rPr lang="fr-FR" sz="1400" dirty="0" err="1"/>
                    <a:t>decorated</a:t>
                  </a:r>
                  <a:r>
                    <a:rPr lang="fr-FR" sz="1400" dirty="0"/>
                    <a:t> rajasthani painting </a:t>
                  </a:r>
                  <a:r>
                    <a:rPr lang="fr-FR" sz="1400" dirty="0" err="1"/>
                    <a:t>ideal</a:t>
                  </a:r>
                  <a:r>
                    <a:rPr lang="fr-FR" sz="1400" dirty="0"/>
                    <a:t> gift </a:t>
                  </a:r>
                  <a:r>
                    <a:rPr lang="fr-FR" sz="1400" dirty="0" err="1"/>
                    <a:t>friend</a:t>
                  </a:r>
                  <a:r>
                    <a:rPr lang="fr-FR" sz="1400" dirty="0"/>
                    <a:t> relative </a:t>
                  </a:r>
                  <a:r>
                    <a:rPr lang="fr-FR" sz="1400" dirty="0" err="1"/>
                    <a:t>offered</a:t>
                  </a:r>
                  <a:r>
                    <a:rPr lang="fr-FR" sz="1400" dirty="0"/>
                    <a:t> </a:t>
                  </a:r>
                  <a:r>
                    <a:rPr lang="fr-FR" sz="1400" dirty="0" err="1"/>
                    <a:t>highly</a:t>
                  </a:r>
                  <a:r>
                    <a:rPr lang="fr-FR" sz="1400" dirty="0"/>
                    <a:t> </a:t>
                  </a:r>
                  <a:r>
                    <a:rPr lang="fr-FR" sz="1400" dirty="0" err="1"/>
                    <a:t>economical</a:t>
                  </a:r>
                  <a:r>
                    <a:rPr lang="fr-FR" sz="1400" dirty="0"/>
                    <a:t> rate</a:t>
                  </a:r>
                </a:p>
              </p:txBody>
            </p:sp>
            <p:grpSp>
              <p:nvGrpSpPr>
                <p:cNvPr id="84" name="Groupe 83">
                  <a:extLst>
                    <a:ext uri="{FF2B5EF4-FFF2-40B4-BE49-F238E27FC236}">
                      <a16:creationId xmlns:a16="http://schemas.microsoft.com/office/drawing/2014/main" id="{D3CC16BA-971E-9851-9E9C-9D472A3F5D69}"/>
                    </a:ext>
                  </a:extLst>
                </p:cNvPr>
                <p:cNvGrpSpPr/>
                <p:nvPr/>
              </p:nvGrpSpPr>
              <p:grpSpPr>
                <a:xfrm>
                  <a:off x="4839082" y="3836409"/>
                  <a:ext cx="2273763" cy="671120"/>
                  <a:chOff x="4988044" y="3976382"/>
                  <a:chExt cx="2273763" cy="671120"/>
                </a:xfrm>
              </p:grpSpPr>
              <p:sp>
                <p:nvSpPr>
                  <p:cNvPr id="82" name="Rectangle 30">
                    <a:extLst>
                      <a:ext uri="{FF2B5EF4-FFF2-40B4-BE49-F238E27FC236}">
                        <a16:creationId xmlns:a16="http://schemas.microsoft.com/office/drawing/2014/main" id="{F5993DFA-B55B-29B6-39B8-831E14C80013}"/>
                      </a:ext>
                    </a:extLst>
                  </p:cNvPr>
                  <p:cNvSpPr/>
                  <p:nvPr/>
                </p:nvSpPr>
                <p:spPr>
                  <a:xfrm>
                    <a:off x="4988044" y="3976382"/>
                    <a:ext cx="2273763" cy="671120"/>
                  </a:xfrm>
                  <a:prstGeom prst="roundRect">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83" name="ZoneTexte 82">
                    <a:extLst>
                      <a:ext uri="{FF2B5EF4-FFF2-40B4-BE49-F238E27FC236}">
                        <a16:creationId xmlns:a16="http://schemas.microsoft.com/office/drawing/2014/main" id="{34C6FE36-109C-00EA-DE72-E10A7337D1FB}"/>
                      </a:ext>
                    </a:extLst>
                  </p:cNvPr>
                  <p:cNvSpPr txBox="1"/>
                  <p:nvPr/>
                </p:nvSpPr>
                <p:spPr>
                  <a:xfrm>
                    <a:off x="5120656" y="4127276"/>
                    <a:ext cx="2098546" cy="369332"/>
                  </a:xfrm>
                  <a:prstGeom prst="rect">
                    <a:avLst/>
                  </a:prstGeom>
                  <a:noFill/>
                </p:spPr>
                <p:txBody>
                  <a:bodyPr wrap="square" rtlCol="0">
                    <a:spAutoFit/>
                  </a:bodyPr>
                  <a:lstStyle/>
                  <a:p>
                    <a:pPr algn="ctr"/>
                    <a:r>
                      <a:rPr lang="fr-FR" b="1" dirty="0" err="1">
                        <a:solidFill>
                          <a:srgbClr val="9989D9"/>
                        </a:solidFill>
                        <a:effectLst>
                          <a:outerShdw blurRad="38100" dist="38100" dir="2700000" algn="tl">
                            <a:srgbClr val="000000">
                              <a:alpha val="43137"/>
                            </a:srgbClr>
                          </a:outerShdw>
                        </a:effectLst>
                      </a:rPr>
                      <a:t>Text</a:t>
                    </a:r>
                    <a:r>
                      <a:rPr lang="fr-FR" b="1" dirty="0">
                        <a:solidFill>
                          <a:srgbClr val="9989D9"/>
                        </a:solidFill>
                        <a:effectLst>
                          <a:outerShdw blurRad="38100" dist="38100" dir="2700000" algn="tl">
                            <a:srgbClr val="000000">
                              <a:alpha val="43137"/>
                            </a:srgbClr>
                          </a:outerShdw>
                        </a:effectLst>
                      </a:rPr>
                      <a:t> </a:t>
                    </a:r>
                    <a:r>
                      <a:rPr lang="fr-FR" b="1" dirty="0" err="1">
                        <a:solidFill>
                          <a:srgbClr val="9989D9"/>
                        </a:solidFill>
                        <a:effectLst>
                          <a:outerShdw blurRad="38100" dist="38100" dir="2700000" algn="tl">
                            <a:srgbClr val="000000">
                              <a:alpha val="43137"/>
                            </a:srgbClr>
                          </a:outerShdw>
                        </a:effectLst>
                      </a:rPr>
                      <a:t>Preprocessing</a:t>
                    </a:r>
                    <a:endParaRPr lang="fr-FR" b="1" dirty="0">
                      <a:solidFill>
                        <a:srgbClr val="9989D9"/>
                      </a:solidFill>
                      <a:effectLst>
                        <a:outerShdw blurRad="38100" dist="38100" dir="2700000" algn="tl">
                          <a:srgbClr val="000000">
                            <a:alpha val="43137"/>
                          </a:srgbClr>
                        </a:outerShdw>
                      </a:effectLst>
                    </a:endParaRPr>
                  </a:p>
                </p:txBody>
              </p:sp>
            </p:grpSp>
          </p:grpSp>
          <p:sp>
            <p:nvSpPr>
              <p:cNvPr id="95" name="ZoneTexte 94">
                <a:extLst>
                  <a:ext uri="{FF2B5EF4-FFF2-40B4-BE49-F238E27FC236}">
                    <a16:creationId xmlns:a16="http://schemas.microsoft.com/office/drawing/2014/main" id="{DDF33B75-7CFF-4D28-AFE7-5ED3CE465047}"/>
                  </a:ext>
                </a:extLst>
              </p:cNvPr>
              <p:cNvSpPr txBox="1"/>
              <p:nvPr/>
            </p:nvSpPr>
            <p:spPr>
              <a:xfrm>
                <a:off x="4191831" y="5814023"/>
                <a:ext cx="3456419" cy="261610"/>
              </a:xfrm>
              <a:prstGeom prst="rect">
                <a:avLst/>
              </a:prstGeom>
              <a:noFill/>
            </p:spPr>
            <p:txBody>
              <a:bodyPr wrap="square" lIns="91440" tIns="45720" rIns="91440" bIns="45720" rtlCol="0" anchor="t">
                <a:spAutoFit/>
              </a:bodyPr>
              <a:lstStyle/>
              <a:p>
                <a:pPr algn="ctr"/>
                <a:r>
                  <a:rPr lang="fr-FR" sz="1100" i="1" dirty="0"/>
                  <a:t>- Exemple de nettoyage du texte -</a:t>
                </a:r>
              </a:p>
            </p:txBody>
          </p:sp>
        </p:grpSp>
      </p:grpSp>
    </p:spTree>
    <p:extLst>
      <p:ext uri="{BB962C8B-B14F-4D97-AF65-F5344CB8AC3E}">
        <p14:creationId xmlns:p14="http://schemas.microsoft.com/office/powerpoint/2010/main" val="2206325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9</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3.2.</a:t>
            </a:r>
            <a:r>
              <a:rPr lang="fr-FR" dirty="0"/>
              <a:t> Segmentation Classique : </a:t>
            </a:r>
            <a:r>
              <a:rPr lang="fr-FR" b="1" dirty="0"/>
              <a:t>Count</a:t>
            </a:r>
            <a:r>
              <a:rPr lang="fr-FR" dirty="0"/>
              <a:t> &amp; </a:t>
            </a:r>
            <a:r>
              <a:rPr lang="fr-FR" b="1" dirty="0"/>
              <a:t>TF-IDF</a:t>
            </a:r>
          </a:p>
        </p:txBody>
      </p:sp>
      <p:grpSp>
        <p:nvGrpSpPr>
          <p:cNvPr id="7" name="Groupe 6">
            <a:extLst>
              <a:ext uri="{FF2B5EF4-FFF2-40B4-BE49-F238E27FC236}">
                <a16:creationId xmlns:a16="http://schemas.microsoft.com/office/drawing/2014/main" id="{C2E924BF-F2A1-F129-2B6A-BA90BD1FDE69}"/>
              </a:ext>
            </a:extLst>
          </p:cNvPr>
          <p:cNvGrpSpPr/>
          <p:nvPr/>
        </p:nvGrpSpPr>
        <p:grpSpPr>
          <a:xfrm>
            <a:off x="118844" y="1616987"/>
            <a:ext cx="11954311" cy="3579390"/>
            <a:chOff x="118844" y="1222704"/>
            <a:chExt cx="11954311" cy="3579390"/>
          </a:xfrm>
        </p:grpSpPr>
        <p:grpSp>
          <p:nvGrpSpPr>
            <p:cNvPr id="2" name="Groupe 1">
              <a:extLst>
                <a:ext uri="{FF2B5EF4-FFF2-40B4-BE49-F238E27FC236}">
                  <a16:creationId xmlns:a16="http://schemas.microsoft.com/office/drawing/2014/main" id="{C12D267A-6762-0964-6DF1-C01F98E99546}"/>
                </a:ext>
              </a:extLst>
            </p:cNvPr>
            <p:cNvGrpSpPr/>
            <p:nvPr/>
          </p:nvGrpSpPr>
          <p:grpSpPr>
            <a:xfrm>
              <a:off x="118844" y="2055906"/>
              <a:ext cx="11954311" cy="2746188"/>
              <a:chOff x="0" y="1922991"/>
              <a:chExt cx="11954311" cy="2746188"/>
            </a:xfrm>
          </p:grpSpPr>
          <p:pic>
            <p:nvPicPr>
              <p:cNvPr id="28" name="Image 27">
                <a:extLst>
                  <a:ext uri="{FF2B5EF4-FFF2-40B4-BE49-F238E27FC236}">
                    <a16:creationId xmlns:a16="http://schemas.microsoft.com/office/drawing/2014/main" id="{F7996279-DDF5-5565-D901-ECB5786FC81D}"/>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Lst>
              </a:blip>
              <a:stretch>
                <a:fillRect/>
              </a:stretch>
            </p:blipFill>
            <p:spPr>
              <a:xfrm>
                <a:off x="0" y="1922991"/>
                <a:ext cx="5903481" cy="2746188"/>
              </a:xfrm>
              <a:prstGeom prst="rect">
                <a:avLst/>
              </a:prstGeom>
            </p:spPr>
          </p:pic>
          <p:pic>
            <p:nvPicPr>
              <p:cNvPr id="32" name="Image 31">
                <a:extLst>
                  <a:ext uri="{FF2B5EF4-FFF2-40B4-BE49-F238E27FC236}">
                    <a16:creationId xmlns:a16="http://schemas.microsoft.com/office/drawing/2014/main" id="{9CDE1033-FFDC-FB2C-C0B1-A1914F0CFAD7}"/>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400000"/>
                        </a14:imgEffect>
                        <a14:imgEffect>
                          <a14:brightnessContrast bright="-20000" contrast="20000"/>
                        </a14:imgEffect>
                      </a14:imgLayer>
                    </a14:imgProps>
                  </a:ext>
                </a:extLst>
              </a:blip>
              <a:stretch>
                <a:fillRect/>
              </a:stretch>
            </p:blipFill>
            <p:spPr>
              <a:xfrm>
                <a:off x="6050830" y="1922991"/>
                <a:ext cx="5903481" cy="2746188"/>
              </a:xfrm>
              <a:prstGeom prst="rect">
                <a:avLst/>
              </a:prstGeom>
            </p:spPr>
          </p:pic>
        </p:grpSp>
        <p:sp>
          <p:nvSpPr>
            <p:cNvPr id="13" name="Espace réservé du contenu 4">
              <a:extLst>
                <a:ext uri="{FF2B5EF4-FFF2-40B4-BE49-F238E27FC236}">
                  <a16:creationId xmlns:a16="http://schemas.microsoft.com/office/drawing/2014/main" id="{18B9640B-CFC9-B3A7-2AD1-79C9A2C4E579}"/>
                </a:ext>
              </a:extLst>
            </p:cNvPr>
            <p:cNvSpPr txBox="1">
              <a:spLocks/>
            </p:cNvSpPr>
            <p:nvPr/>
          </p:nvSpPr>
          <p:spPr>
            <a:xfrm>
              <a:off x="2752450" y="1222704"/>
              <a:ext cx="6834447" cy="523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b="1" dirty="0"/>
                <a:t>Principe : </a:t>
              </a:r>
              <a:r>
                <a:rPr lang="fr-FR" u="sng" dirty="0"/>
                <a:t>Comptage</a:t>
              </a:r>
              <a:r>
                <a:rPr lang="fr-FR" dirty="0"/>
                <a:t> Mots (fréquence)</a:t>
              </a:r>
              <a:endParaRPr lang="fr-FR" b="1" dirty="0"/>
            </a:p>
            <a:p>
              <a:pPr lvl="2" algn="ctr"/>
              <a:endParaRPr lang="fr-FR" dirty="0"/>
            </a:p>
            <a:p>
              <a:pPr lvl="1" algn="ctr"/>
              <a:endParaRPr lang="fr-FR" dirty="0"/>
            </a:p>
            <a:p>
              <a:pPr marL="457200" lvl="1" indent="0" algn="ctr">
                <a:buFont typeface="Calibri" panose="020F0502020204030204" pitchFamily="34" charset="0"/>
                <a:buNone/>
              </a:pPr>
              <a:endParaRPr lang="fr-FR" dirty="0"/>
            </a:p>
            <a:p>
              <a:pPr marL="457200" lvl="1" indent="0" algn="ctr">
                <a:buFont typeface="Calibri" panose="020F0502020204030204" pitchFamily="34" charset="0"/>
                <a:buNone/>
              </a:pPr>
              <a:endParaRPr lang="fr-FR" dirty="0"/>
            </a:p>
          </p:txBody>
        </p:sp>
      </p:grpSp>
    </p:spTree>
    <p:extLst>
      <p:ext uri="{BB962C8B-B14F-4D97-AF65-F5344CB8AC3E}">
        <p14:creationId xmlns:p14="http://schemas.microsoft.com/office/powerpoint/2010/main" val="3373819483"/>
      </p:ext>
    </p:extLst>
  </p:cSld>
  <p:clrMapOvr>
    <a:masterClrMapping/>
  </p:clrMapOvr>
</p:sld>
</file>

<file path=ppt/theme/theme1.xml><?xml version="1.0" encoding="utf-8"?>
<a:theme xmlns:a="http://schemas.openxmlformats.org/drawingml/2006/main" name="Thème Offic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5473</TotalTime>
  <Words>1153</Words>
  <Application>Microsoft Office PowerPoint</Application>
  <PresentationFormat>Grand écran</PresentationFormat>
  <Paragraphs>207</Paragraphs>
  <Slides>25</Slides>
  <Notes>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25</vt:i4>
      </vt:variant>
    </vt:vector>
  </HeadingPairs>
  <TitlesOfParts>
    <vt:vector size="29" baseType="lpstr">
      <vt:lpstr>Arial</vt:lpstr>
      <vt:lpstr>Calibri</vt:lpstr>
      <vt:lpstr>Symbol</vt:lpstr>
      <vt:lpstr>Thème Office</vt:lpstr>
      <vt:lpstr>Classifiez automatiquement des biens de consommation</vt:lpstr>
      <vt:lpstr>Plan</vt:lpstr>
      <vt:lpstr>1. Contexte &amp; Problématique</vt:lpstr>
      <vt:lpstr>1. Contexte &amp; Problématique</vt:lpstr>
      <vt:lpstr>2. Data Set</vt:lpstr>
      <vt:lpstr>2.2. Data Set [1050 × 15]</vt:lpstr>
      <vt:lpstr>3. Segmentation Textes</vt:lpstr>
      <vt:lpstr>3.1. Préparation Textes</vt:lpstr>
      <vt:lpstr>3.2. Segmentation Classique : Count &amp; TF-IDF</vt:lpstr>
      <vt:lpstr>3.3. Segmentation Embeddings : GENSIM</vt:lpstr>
      <vt:lpstr>3.4. Segmentation Embeddings : BERT</vt:lpstr>
      <vt:lpstr>3.5. Segmentation Embeddings : USE &amp; GPT3</vt:lpstr>
      <vt:lpstr>3.6. Comparaison</vt:lpstr>
      <vt:lpstr>4. Segmentation Images</vt:lpstr>
      <vt:lpstr>4.1. Segmentation Classique : ORB</vt:lpstr>
      <vt:lpstr>4.2. Segmentation Features : Préparation</vt:lpstr>
      <vt:lpstr>4.3. Segmentation Features : CNNs</vt:lpstr>
      <vt:lpstr>4.3. Comparaison</vt:lpstr>
      <vt:lpstr>5. Segmentation Textes &amp; Images</vt:lpstr>
      <vt:lpstr>5.1. Concaténation Features</vt:lpstr>
      <vt:lpstr>5.2. Combinaison Modèles &amp; Fine-Tuning (1/2)</vt:lpstr>
      <vt:lpstr>5.2. Combinaison Modèles &amp; Fine-Tuning (2/2)</vt:lpstr>
      <vt:lpstr>5.3. Comparaison</vt:lpstr>
      <vt:lpstr>6. Conclusion &amp; Perspective</vt:lpstr>
      <vt:lpstr>6.2. Conclusion &amp; Perspectives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dc:title>
  <dc:creator>Elhadi Belghache</dc:creator>
  <cp:lastModifiedBy>Elhadi Belghache</cp:lastModifiedBy>
  <cp:revision>44</cp:revision>
  <dcterms:created xsi:type="dcterms:W3CDTF">2021-12-15T18:33:25Z</dcterms:created>
  <dcterms:modified xsi:type="dcterms:W3CDTF">2022-07-27T20:51:51Z</dcterms:modified>
</cp:coreProperties>
</file>